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3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16C6D-15F0-CCB5-61A5-3F50EB27D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E99A9F-7264-0D93-4B51-D00858A3D4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BC820-A092-B29F-9EB5-4195079E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20512-086E-DD00-EF1B-6F5676816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DB0D0-5272-2360-2D60-6D4D3F9C5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518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9243E-F423-9729-1792-6C0461AA5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211F8-A0D2-612D-4FE3-0C4DD2585E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4F4A07-305B-0B14-7F48-43D9B2E60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FB9E0A-EB1F-358E-CFA6-91F07A5E0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46EC3B-D94E-EE20-EBCE-6B3DB0DFB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7594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0A578D5-A98F-8BD2-E4C6-7C5B45D03A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F71489-D05F-7998-6C96-0139D6957B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71047-8883-A3A2-7E33-69322FC23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3446A-779C-3EE6-6B1C-DB4B158B8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2A429-BFB6-9A69-A7CB-6E3C0EF5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23328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6BBB27-329A-07B3-DB05-DE8129880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83A64-57B1-1223-2545-7006836D9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C5DE61-2821-AF5A-ADAF-9EDA1D88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0D205E-E33E-5D98-A813-2A1EB818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AD9E96-D8A1-D704-8115-0BD4F6F8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42681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F49AB-72A6-1312-1675-B09A0B7E9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24205-EAB0-6B5D-6F8F-1DFBC63EAD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638F3-7CF3-C5F0-6AF1-B06568320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10A867-FC35-ED54-40B2-94AEC974B1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226D5-D9F4-7E42-9D1C-A8F7263D8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84775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03433-2DC3-6923-22A1-9687DD3F9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B02EF-54D2-4F47-F4E3-80C71C3D1E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3F71E2-F019-2A2A-B4D4-170565F266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B80E6-75E5-DBA7-3084-9A0B7750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F07F43-1664-B903-476C-2D3307CC1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B07E19-66E1-20F2-E8E5-47E700B4F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947147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67E505-484F-1D3A-3671-30B072B6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2990D5-A6A2-BB2F-5A04-7A7CCBE296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568D36-915D-169A-AE75-DB5F4F64EC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2BFC25-F695-7B97-8C2C-7D87FFE744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2E0A36-BB55-2AB3-D1C3-CB462F6B8D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E85DBA-3021-9173-0037-6B24A7202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6AEF20-CD62-FEE5-C5AE-F362C8BFE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5A0753-ABE7-8B71-29AD-347414FE4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36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EBE89-6240-16C6-25B1-EC557D1DE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67F94A-FC27-6123-7B0C-88950138C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F7188D-5AF4-036C-0962-36A54EAC9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2BDCF-88FB-A404-0C31-1D49C663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51890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B242E-8725-9A1F-81A2-704B7F42B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D136F4-0148-12C5-3EC1-521AFFCCAD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1E3A96-94A3-AE31-091A-293DF2128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9753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39A284-2518-1968-9F20-A7EF12B28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6C06E-273B-3921-1A96-165721537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BEFFE-F7CA-AB16-7BD0-8F974DF3E8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69344-E9BD-6DAE-1258-0FA0FBBB1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DBBBBF-17E6-E788-9D17-EA98803C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8F71F-9477-ACAC-2A25-2D1B7E2E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198419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DC9C7-2314-949F-338C-29B531143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FB924F-B865-99D4-67BA-DE3AB1550C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DA51B7-9156-9898-0EE3-B95E77804C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9411C-DD98-1106-6446-81F68B287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E84904-41B3-C4B9-3016-B7769A0C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F05978-CB58-A34D-397F-77B47818EA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0136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3760F10-DF79-DC63-2B49-AD8FCFFB9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2A511E-8AF7-3093-B1E7-A1A4C7B9A7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76B6D5-DD5B-68AA-09D1-CD4F49EE0A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4EE0A-C17F-4284-B9F9-2340010585B6}" type="datetimeFigureOut">
              <a:rPr lang="en-NL" smtClean="0"/>
              <a:t>04/09/2022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16D60C-F9EC-5667-49B9-B8DCC2C689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E8DB18-DDE1-669D-654B-CF2666FFD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12CEA-344C-4BB0-899F-4455A42704C8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23566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rtoon huis | Premium Vector">
            <a:extLst>
              <a:ext uri="{FF2B5EF4-FFF2-40B4-BE49-F238E27FC236}">
                <a16:creationId xmlns:a16="http://schemas.microsoft.com/office/drawing/2014/main" id="{D7F74129-E782-38EE-7A64-77ADEEDAC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31" y="778213"/>
            <a:ext cx="1585473" cy="1695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Zeefdruk 'Onze Lieve Vrouwe Plein', Roel Meertens | Cartoon ...">
            <a:extLst>
              <a:ext uri="{FF2B5EF4-FFF2-40B4-BE49-F238E27FC236}">
                <a16:creationId xmlns:a16="http://schemas.microsoft.com/office/drawing/2014/main" id="{060E37D1-517C-DE96-2A72-3F1F1ACC0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5854" y="783686"/>
            <a:ext cx="2379730" cy="1690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Geïsoleerde Cartoon Groene Gordijnen Rond Gesloten Raam ...">
            <a:extLst>
              <a:ext uri="{FF2B5EF4-FFF2-40B4-BE49-F238E27FC236}">
                <a16:creationId xmlns:a16="http://schemas.microsoft.com/office/drawing/2014/main" id="{7B1FD943-D1E8-697F-31BB-B726548D54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8488" y="778214"/>
            <a:ext cx="1585473" cy="1746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Deurbel (draadloos) installeren - Livios">
            <a:extLst>
              <a:ext uri="{FF2B5EF4-FFF2-40B4-BE49-F238E27FC236}">
                <a16:creationId xmlns:a16="http://schemas.microsoft.com/office/drawing/2014/main" id="{2145C26D-FB67-EDF6-D844-50F23FF12C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3932" y="727694"/>
            <a:ext cx="2466975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Tuinieren Gekleurde Cartoon Samenstelling Meisje Is Werken In De Tuin  Vectorillustratie Stockvectorkunst en meer beelden van Achtergrond - Thema  - iStock">
            <a:extLst>
              <a:ext uri="{FF2B5EF4-FFF2-40B4-BE49-F238E27FC236}">
                <a16:creationId xmlns:a16="http://schemas.microsoft.com/office/drawing/2014/main" id="{7109B80B-B807-C3E1-86BA-D9A17BEA55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531" y="3070597"/>
            <a:ext cx="3028950" cy="151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2.590 Illustraties van Bakstenen Muur - Getty Images">
            <a:extLst>
              <a:ext uri="{FF2B5EF4-FFF2-40B4-BE49-F238E27FC236}">
                <a16:creationId xmlns:a16="http://schemas.microsoft.com/office/drawing/2014/main" id="{1B2ABD2C-5B3B-8315-D27E-39A236D1E7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1951" y="2880097"/>
            <a:ext cx="2676525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nime Kaas Kat Zwart Wit Neko Vloerkleed Tapijt Slaapkamer Deurmat Antislip Mat  Cartoon Geschenken|Mat| - AliExpress">
            <a:extLst>
              <a:ext uri="{FF2B5EF4-FFF2-40B4-BE49-F238E27FC236}">
                <a16:creationId xmlns:a16="http://schemas.microsoft.com/office/drawing/2014/main" id="{2D8087C2-F994-D1A7-DCD7-C06CBAE27A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3959" y="2880098"/>
            <a:ext cx="1743310" cy="1743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Leuke vriendelijke cartoon hond 544641 - Download Free Vectors, Vector  Bestanden, Ontwerpen Templates">
            <a:extLst>
              <a:ext uri="{FF2B5EF4-FFF2-40B4-BE49-F238E27FC236}">
                <a16:creationId xmlns:a16="http://schemas.microsoft.com/office/drawing/2014/main" id="{C1F0D2B7-0464-53BA-3836-CACEA2A11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357" y="4714875"/>
            <a:ext cx="1853017" cy="1853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artoon kat muursticker raamsticker">
            <a:extLst>
              <a:ext uri="{FF2B5EF4-FFF2-40B4-BE49-F238E27FC236}">
                <a16:creationId xmlns:a16="http://schemas.microsoft.com/office/drawing/2014/main" id="{D9914B90-CFE9-C18F-E08E-410DEEF70C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389" y="4714876"/>
            <a:ext cx="1853018" cy="185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85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1</cp:revision>
  <dcterms:created xsi:type="dcterms:W3CDTF">2022-09-04T08:29:16Z</dcterms:created>
  <dcterms:modified xsi:type="dcterms:W3CDTF">2022-09-04T08:39:48Z</dcterms:modified>
</cp:coreProperties>
</file>