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11/09/2022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DC96C4-DCE5-7A83-B119-6CD8CD1657CF}"/>
              </a:ext>
            </a:extLst>
          </p:cNvPr>
          <p:cNvSpPr txBox="1"/>
          <p:nvPr/>
        </p:nvSpPr>
        <p:spPr>
          <a:xfrm>
            <a:off x="1627250" y="68782"/>
            <a:ext cx="6013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u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ED97979-792E-D781-38E2-7CFB471F4953}"/>
              </a:ext>
            </a:extLst>
          </p:cNvPr>
          <p:cNvSpPr txBox="1"/>
          <p:nvPr/>
        </p:nvSpPr>
        <p:spPr>
          <a:xfrm>
            <a:off x="146893" y="68782"/>
            <a:ext cx="907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ik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E9C6661-80B7-AC03-007D-D53760C26F2A}"/>
              </a:ext>
            </a:extLst>
          </p:cNvPr>
          <p:cNvSpPr txBox="1"/>
          <p:nvPr/>
        </p:nvSpPr>
        <p:spPr>
          <a:xfrm>
            <a:off x="924571" y="68781"/>
            <a:ext cx="907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A384075-788D-100A-457E-45D1C18BE72B}"/>
              </a:ext>
            </a:extLst>
          </p:cNvPr>
          <p:cNvSpPr txBox="1"/>
          <p:nvPr/>
        </p:nvSpPr>
        <p:spPr>
          <a:xfrm>
            <a:off x="2228609" y="83205"/>
            <a:ext cx="1024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hij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3DCC26D-C1B3-34F6-B538-AC8F1AA23FDD}"/>
              </a:ext>
            </a:extLst>
          </p:cNvPr>
          <p:cNvSpPr txBox="1"/>
          <p:nvPr/>
        </p:nvSpPr>
        <p:spPr>
          <a:xfrm>
            <a:off x="3253546" y="68781"/>
            <a:ext cx="1024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E43833C-12BB-A30B-F955-2AA5430D4A84}"/>
              </a:ext>
            </a:extLst>
          </p:cNvPr>
          <p:cNvSpPr txBox="1"/>
          <p:nvPr/>
        </p:nvSpPr>
        <p:spPr>
          <a:xfrm>
            <a:off x="95305" y="2828835"/>
            <a:ext cx="4266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mensen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FAAD4C-0A7A-67FE-2AAF-5DCBFA634A77}"/>
              </a:ext>
            </a:extLst>
          </p:cNvPr>
          <p:cNvSpPr txBox="1"/>
          <p:nvPr/>
        </p:nvSpPr>
        <p:spPr>
          <a:xfrm>
            <a:off x="4304818" y="2828835"/>
            <a:ext cx="4266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mannen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00B1F0-02BE-BDC4-10F2-67693153F5F3}"/>
              </a:ext>
            </a:extLst>
          </p:cNvPr>
          <p:cNvSpPr txBox="1"/>
          <p:nvPr/>
        </p:nvSpPr>
        <p:spPr>
          <a:xfrm>
            <a:off x="152400" y="4029164"/>
            <a:ext cx="45072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vrouwen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DB3C64-208D-3A3E-1837-C43ADE02B3D2}"/>
              </a:ext>
            </a:extLst>
          </p:cNvPr>
          <p:cNvSpPr txBox="1"/>
          <p:nvPr/>
        </p:nvSpPr>
        <p:spPr>
          <a:xfrm>
            <a:off x="1366864" y="1285891"/>
            <a:ext cx="18792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jullie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40EB39-E11E-78EE-CB29-B1F45E3AED59}"/>
              </a:ext>
            </a:extLst>
          </p:cNvPr>
          <p:cNvSpPr txBox="1"/>
          <p:nvPr/>
        </p:nvSpPr>
        <p:spPr>
          <a:xfrm>
            <a:off x="148981" y="1285892"/>
            <a:ext cx="1402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wij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88FA6A-0DC9-3E91-76A3-CAD000F6C0F5}"/>
              </a:ext>
            </a:extLst>
          </p:cNvPr>
          <p:cNvSpPr txBox="1"/>
          <p:nvPr/>
        </p:nvSpPr>
        <p:spPr>
          <a:xfrm>
            <a:off x="3246111" y="1262463"/>
            <a:ext cx="1024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zij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C18C0C-5C58-07F6-D572-FE64D4391369}"/>
              </a:ext>
            </a:extLst>
          </p:cNvPr>
          <p:cNvSpPr txBox="1"/>
          <p:nvPr/>
        </p:nvSpPr>
        <p:spPr>
          <a:xfrm>
            <a:off x="4507832" y="4029163"/>
            <a:ext cx="3024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de man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A7EA76-3227-40F7-5E77-ED5A2482F92C}"/>
              </a:ext>
            </a:extLst>
          </p:cNvPr>
          <p:cNvSpPr txBox="1"/>
          <p:nvPr/>
        </p:nvSpPr>
        <p:spPr>
          <a:xfrm>
            <a:off x="7356951" y="4029163"/>
            <a:ext cx="36238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de vrouw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D1D1A1-621B-4C0F-E2D1-37A3D1DFD413}"/>
              </a:ext>
            </a:extLst>
          </p:cNvPr>
          <p:cNvSpPr txBox="1"/>
          <p:nvPr/>
        </p:nvSpPr>
        <p:spPr>
          <a:xfrm>
            <a:off x="146893" y="5200003"/>
            <a:ext cx="3321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het kind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F9B748-F57C-71B4-5EC5-72494F567218}"/>
              </a:ext>
            </a:extLst>
          </p:cNvPr>
          <p:cNvSpPr txBox="1"/>
          <p:nvPr/>
        </p:nvSpPr>
        <p:spPr>
          <a:xfrm>
            <a:off x="3174133" y="5200003"/>
            <a:ext cx="3980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de </a:t>
            </a:r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jongen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E8020A-3DA0-C9BF-C099-788634C95316}"/>
              </a:ext>
            </a:extLst>
          </p:cNvPr>
          <p:cNvSpPr txBox="1"/>
          <p:nvPr/>
        </p:nvSpPr>
        <p:spPr>
          <a:xfrm>
            <a:off x="6888707" y="5200002"/>
            <a:ext cx="39806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het </a:t>
            </a:r>
            <a:r>
              <a:rPr lang="en-US" sz="7200" dirty="0" err="1">
                <a:highlight>
                  <a:srgbClr val="FFFF00"/>
                </a:highlight>
                <a:latin typeface="Tw Cen MT" panose="020B0602020104020603" pitchFamily="34" charset="0"/>
              </a:rPr>
              <a:t>meisje</a:t>
            </a:r>
            <a:r>
              <a:rPr lang="en-US" sz="7200" dirty="0">
                <a:highlight>
                  <a:srgbClr val="FFFF00"/>
                </a:highlight>
                <a:latin typeface="Tw Cen MT" panose="020B0602020104020603" pitchFamily="34" charset="0"/>
              </a:rPr>
              <a:t> </a:t>
            </a:r>
            <a:endParaRPr lang="en-NL" sz="7200" dirty="0">
              <a:highlight>
                <a:srgbClr val="FFFF00"/>
              </a:highlight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088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8</cp:revision>
  <cp:lastPrinted>2022-08-15T09:47:00Z</cp:lastPrinted>
  <dcterms:created xsi:type="dcterms:W3CDTF">2022-08-15T09:38:17Z</dcterms:created>
  <dcterms:modified xsi:type="dcterms:W3CDTF">2022-09-11T07:39:24Z</dcterms:modified>
</cp:coreProperties>
</file>