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9388475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CA0F-CA9E-3866-3351-2BC81F3C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598CE-454E-C472-FFEB-B9384C2B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DB26-A06E-E811-8848-81042A04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41AA2-5BD7-ACA4-410D-FE81118D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0ADE-40E4-55F6-2C5E-F4B28D5F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468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D9B0-0503-709D-F987-77AA2B05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08B15-DB8A-2DB0-281D-217166DD4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4CFE3-67A6-4383-0503-5D28D21A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A0DA2-7BA8-2A1D-0612-94535FC3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B1CFA-E44F-BF08-445E-916D062B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285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1987C-6F56-C534-B2A9-DA9B60D54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A7F72-758F-4048-368F-1DA019C18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18054-572D-6820-7E47-F7797169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F9E74-CAEB-57B2-453B-9F8E92BF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2309-9AF5-8359-2146-8AA9728E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04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DE983-2B63-746F-3ABE-CCF7D3CA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E990-3090-4018-2914-1C661BB9E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64D57-B10B-19C3-1CD6-1301DC8D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F9989-F4B6-79DC-7D56-1686BEF5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42862-5C6E-A1A0-44A4-338C53F9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788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7F300-013F-AE2F-8DBA-803768D5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052E4-8C3F-47F4-9368-3D50C4635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767A9-438C-DD87-417F-7A376F80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D383A-44C8-419A-E64A-19396F3A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F8AF-B2FF-CD53-B9D3-E11C8DF1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79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A68B-7F05-93B3-F20F-7E2858DB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6282B-05B6-F253-5D78-730D03473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CAA70-6EAE-8523-A40A-8265E4126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BB970-CBB8-235E-7CE1-4EC5B295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37CE0-54AF-B846-5002-46878129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BE8EF-CDAB-A611-7623-C0723887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58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45B5-82FA-0283-AF69-58F45ADE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D54A-F306-7842-D0EC-941C0BD4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C54E2-BD4A-914C-4334-837D7146F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BF137-92B9-C35C-62E9-43CFA0B55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DD8BB5-5A3E-3795-E94A-C9A5A17A9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63AD0-C43D-DB64-B96B-39DFC508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A8E0-B119-67F5-59F7-978F01B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C1E789-E148-E107-3FC1-A707A919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5273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6D2-DE2A-DD1A-2CAD-6BAE0F2C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4730C-B8C0-DC13-638F-53E9F8B0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7EB54-57CC-E397-7531-E90CA342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5BCBD-84A3-7F31-0FD6-D78C9312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634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7CBC2-1820-7C48-9D5B-E79113A0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230F7-564A-732D-E807-1FB149A4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5B1BE-6BE9-B718-8C0E-876714F6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718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20AA-7186-68C2-0D68-2B90CA25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7916A-38B1-D3DE-B0B4-A08891BD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0213E-D59D-F292-58C4-A2346B517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7B41F-D043-BC8C-56F5-95BA1E4A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52D8-C096-1C6C-B148-20E30BAC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6369A-D4DE-BF95-DEC2-DEEB3632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98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7606-1228-78AC-E4FC-0E4C742C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61C6-28C5-DF8E-3616-CE0FF9BF9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3CECC-1AC6-887B-ED45-DD0B239F4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DA3E-741A-6588-4960-59F04495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B4A4D-3C0B-1FF1-BC9F-6A9CAB35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9AE8F-B5A6-B8F1-5FA8-0F67FD83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0646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E6A2D-1665-603F-DF26-2CECC1277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4CC5-886B-E14B-3AFB-DEAA897A4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BEFE6-C4AC-7F96-0B69-3904D42A8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BDA4-0CAC-44B9-8BD1-2F76BFCA3293}" type="datetimeFigureOut">
              <a:rPr lang="en-NL" smtClean="0"/>
              <a:t>03/09/2022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EC4CB-B681-4A6D-B53D-E4685D677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6E324-E1C8-31A5-9B59-5218C3284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4161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B1EFB9A-34E6-5F19-94BD-A01FD3AD1DFA}"/>
              </a:ext>
            </a:extLst>
          </p:cNvPr>
          <p:cNvSpPr txBox="1"/>
          <p:nvPr/>
        </p:nvSpPr>
        <p:spPr>
          <a:xfrm>
            <a:off x="320843" y="268932"/>
            <a:ext cx="2141622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woon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B0FA2B-8B20-CEA9-596A-B6012BE58C94}"/>
              </a:ext>
            </a:extLst>
          </p:cNvPr>
          <p:cNvSpPr txBox="1"/>
          <p:nvPr/>
        </p:nvSpPr>
        <p:spPr>
          <a:xfrm>
            <a:off x="6775620" y="266849"/>
            <a:ext cx="1669199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pak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C385F5-22F9-2699-BF80-7E611A731F7A}"/>
              </a:ext>
            </a:extLst>
          </p:cNvPr>
          <p:cNvSpPr txBox="1"/>
          <p:nvPr/>
        </p:nvSpPr>
        <p:spPr>
          <a:xfrm>
            <a:off x="1813145" y="1736366"/>
            <a:ext cx="1278741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val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A9CA65-DC3A-A6B7-7CAF-8A43BC18879F}"/>
              </a:ext>
            </a:extLst>
          </p:cNvPr>
          <p:cNvSpPr txBox="1"/>
          <p:nvPr/>
        </p:nvSpPr>
        <p:spPr>
          <a:xfrm>
            <a:off x="2603265" y="268932"/>
            <a:ext cx="1792272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help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EA44FE-E5C3-F1B9-C25E-6C9CF4F96360}"/>
              </a:ext>
            </a:extLst>
          </p:cNvPr>
          <p:cNvSpPr txBox="1"/>
          <p:nvPr/>
        </p:nvSpPr>
        <p:spPr>
          <a:xfrm>
            <a:off x="8708692" y="248724"/>
            <a:ext cx="1967325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geef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5C67A0-AB58-07B4-8C0E-AE5DC7A53CF3}"/>
              </a:ext>
            </a:extLst>
          </p:cNvPr>
          <p:cNvSpPr txBox="1"/>
          <p:nvPr/>
        </p:nvSpPr>
        <p:spPr>
          <a:xfrm>
            <a:off x="3305447" y="1736366"/>
            <a:ext cx="1602136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ben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A293A7C-0C85-E962-DFBD-4B8A315A36CC}"/>
              </a:ext>
            </a:extLst>
          </p:cNvPr>
          <p:cNvSpPr txBox="1"/>
          <p:nvPr/>
        </p:nvSpPr>
        <p:spPr>
          <a:xfrm>
            <a:off x="4601916" y="268932"/>
            <a:ext cx="1967325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kook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BB9FCA-3B00-DDFB-FCBE-4BFF66281580}"/>
              </a:ext>
            </a:extLst>
          </p:cNvPr>
          <p:cNvSpPr txBox="1"/>
          <p:nvPr/>
        </p:nvSpPr>
        <p:spPr>
          <a:xfrm>
            <a:off x="320843" y="1723569"/>
            <a:ext cx="1278741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ga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EAD727-2F58-CD39-22DB-35B0906543EB}"/>
              </a:ext>
            </a:extLst>
          </p:cNvPr>
          <p:cNvSpPr txBox="1"/>
          <p:nvPr/>
        </p:nvSpPr>
        <p:spPr>
          <a:xfrm>
            <a:off x="320843" y="3178206"/>
            <a:ext cx="2447409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woont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B270001-F1FB-6F22-6728-ACBEE747A047}"/>
              </a:ext>
            </a:extLst>
          </p:cNvPr>
          <p:cNvSpPr txBox="1"/>
          <p:nvPr/>
        </p:nvSpPr>
        <p:spPr>
          <a:xfrm>
            <a:off x="5296979" y="3176123"/>
            <a:ext cx="1958882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pakt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8B28B9E-B795-2110-1D39-223950D92973}"/>
              </a:ext>
            </a:extLst>
          </p:cNvPr>
          <p:cNvSpPr txBox="1"/>
          <p:nvPr/>
        </p:nvSpPr>
        <p:spPr>
          <a:xfrm>
            <a:off x="2603265" y="4643557"/>
            <a:ext cx="1602137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valt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C9ADAB2-7F7C-7B98-FA3D-30660F2CCDE8}"/>
              </a:ext>
            </a:extLst>
          </p:cNvPr>
          <p:cNvSpPr txBox="1"/>
          <p:nvPr/>
        </p:nvSpPr>
        <p:spPr>
          <a:xfrm>
            <a:off x="2979664" y="3176123"/>
            <a:ext cx="2105903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helpt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FCBD580-3C73-8C1B-05E6-97531BC99D82}"/>
              </a:ext>
            </a:extLst>
          </p:cNvPr>
          <p:cNvSpPr txBox="1"/>
          <p:nvPr/>
        </p:nvSpPr>
        <p:spPr>
          <a:xfrm>
            <a:off x="7467273" y="3176123"/>
            <a:ext cx="2265450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geeft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6384938-12BA-9D03-83DD-3932C2FC2860}"/>
              </a:ext>
            </a:extLst>
          </p:cNvPr>
          <p:cNvSpPr txBox="1"/>
          <p:nvPr/>
        </p:nvSpPr>
        <p:spPr>
          <a:xfrm>
            <a:off x="4493864" y="4632843"/>
            <a:ext cx="1958882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bent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BFDEBF-51FF-14A4-F5E8-1DFD8AEE5F9B}"/>
              </a:ext>
            </a:extLst>
          </p:cNvPr>
          <p:cNvSpPr txBox="1"/>
          <p:nvPr/>
        </p:nvSpPr>
        <p:spPr>
          <a:xfrm>
            <a:off x="9944135" y="3176122"/>
            <a:ext cx="2247865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kookt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2AAC140-3AC4-DF3E-0ACE-322948B02619}"/>
              </a:ext>
            </a:extLst>
          </p:cNvPr>
          <p:cNvSpPr txBox="1"/>
          <p:nvPr/>
        </p:nvSpPr>
        <p:spPr>
          <a:xfrm>
            <a:off x="320843" y="4632843"/>
            <a:ext cx="2089429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gaat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0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B1EFB9A-34E6-5F19-94BD-A01FD3AD1DFA}"/>
              </a:ext>
            </a:extLst>
          </p:cNvPr>
          <p:cNvSpPr txBox="1"/>
          <p:nvPr/>
        </p:nvSpPr>
        <p:spPr>
          <a:xfrm>
            <a:off x="320843" y="268932"/>
            <a:ext cx="2471784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woont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B0FA2B-8B20-CEA9-596A-B6012BE58C94}"/>
              </a:ext>
            </a:extLst>
          </p:cNvPr>
          <p:cNvSpPr txBox="1"/>
          <p:nvPr/>
        </p:nvSpPr>
        <p:spPr>
          <a:xfrm>
            <a:off x="4426801" y="266896"/>
            <a:ext cx="2122280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staat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EA44FE-E5C3-F1B9-C25E-6C9CF4F96360}"/>
              </a:ext>
            </a:extLst>
          </p:cNvPr>
          <p:cNvSpPr txBox="1"/>
          <p:nvPr/>
        </p:nvSpPr>
        <p:spPr>
          <a:xfrm>
            <a:off x="6770479" y="266896"/>
            <a:ext cx="718641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is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A293A7C-0C85-E962-DFBD-4B8A315A36CC}"/>
              </a:ext>
            </a:extLst>
          </p:cNvPr>
          <p:cNvSpPr txBox="1"/>
          <p:nvPr/>
        </p:nvSpPr>
        <p:spPr>
          <a:xfrm>
            <a:off x="2940259" y="248724"/>
            <a:ext cx="1265144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zit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BB9FCA-3B00-DDFB-FCBE-4BFF66281580}"/>
              </a:ext>
            </a:extLst>
          </p:cNvPr>
          <p:cNvSpPr txBox="1"/>
          <p:nvPr/>
        </p:nvSpPr>
        <p:spPr>
          <a:xfrm>
            <a:off x="320843" y="1723569"/>
            <a:ext cx="1475006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ligt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BFDEBF-51FF-14A4-F5E8-1DFD8AEE5F9B}"/>
              </a:ext>
            </a:extLst>
          </p:cNvPr>
          <p:cNvSpPr txBox="1"/>
          <p:nvPr/>
        </p:nvSpPr>
        <p:spPr>
          <a:xfrm>
            <a:off x="1957537" y="1723569"/>
            <a:ext cx="2247865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kookt</a:t>
            </a:r>
            <a:r>
              <a:rPr lang="en-US" sz="7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50B8CE-7649-B7FE-8B1B-F75353D4CA86}"/>
              </a:ext>
            </a:extLst>
          </p:cNvPr>
          <p:cNvSpPr txBox="1"/>
          <p:nvPr/>
        </p:nvSpPr>
        <p:spPr>
          <a:xfrm>
            <a:off x="7710518" y="266896"/>
            <a:ext cx="2122280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72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helpt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1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7</cp:revision>
  <cp:lastPrinted>2022-08-15T09:47:00Z</cp:lastPrinted>
  <dcterms:created xsi:type="dcterms:W3CDTF">2022-08-15T09:38:17Z</dcterms:created>
  <dcterms:modified xsi:type="dcterms:W3CDTF">2022-09-03T08:50:39Z</dcterms:modified>
</cp:coreProperties>
</file>