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9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03/09/2022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-1" y="148616"/>
            <a:ext cx="3408947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bank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-1" y="1474047"/>
            <a:ext cx="409875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douche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0" y="2746794"/>
            <a:ext cx="429191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kapstok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B5E268-BCE0-4E77-5BB3-8F2B6DCB79B7}"/>
              </a:ext>
            </a:extLst>
          </p:cNvPr>
          <p:cNvSpPr txBox="1"/>
          <p:nvPr/>
        </p:nvSpPr>
        <p:spPr>
          <a:xfrm>
            <a:off x="7704722" y="2746794"/>
            <a:ext cx="380588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kamer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876059-D3E1-DFDE-F3D4-E93DD6F68C72}"/>
              </a:ext>
            </a:extLst>
          </p:cNvPr>
          <p:cNvSpPr txBox="1"/>
          <p:nvPr/>
        </p:nvSpPr>
        <p:spPr>
          <a:xfrm>
            <a:off x="3945422" y="4038145"/>
            <a:ext cx="246311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wc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565953" y="148616"/>
            <a:ext cx="3222053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bed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4231606" y="1474047"/>
            <a:ext cx="334026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doek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4368398" y="2749454"/>
            <a:ext cx="320347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muur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C42EFE-1B75-366F-3ABA-6514DBA39386}"/>
              </a:ext>
            </a:extLst>
          </p:cNvPr>
          <p:cNvSpPr txBox="1"/>
          <p:nvPr/>
        </p:nvSpPr>
        <p:spPr>
          <a:xfrm>
            <a:off x="-1" y="4041479"/>
            <a:ext cx="380588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water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2C7A30-9FBB-5F98-6CEA-DA3C10DAB7AA}"/>
              </a:ext>
            </a:extLst>
          </p:cNvPr>
          <p:cNvSpPr txBox="1"/>
          <p:nvPr/>
        </p:nvSpPr>
        <p:spPr>
          <a:xfrm>
            <a:off x="6548078" y="4050287"/>
            <a:ext cx="337185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zeep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6945013" y="144000"/>
            <a:ext cx="433053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deur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7704722" y="1472060"/>
            <a:ext cx="325203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tafel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FEAC45-685E-5BC7-016D-8EAC839AA6A2}"/>
              </a:ext>
            </a:extLst>
          </p:cNvPr>
          <p:cNvSpPr txBox="1"/>
          <p:nvPr/>
        </p:nvSpPr>
        <p:spPr>
          <a:xfrm>
            <a:off x="1" y="5383953"/>
            <a:ext cx="311216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huis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AB29AF-5BF4-15E8-B347-05FC85831A51}"/>
              </a:ext>
            </a:extLst>
          </p:cNvPr>
          <p:cNvSpPr txBox="1"/>
          <p:nvPr/>
        </p:nvSpPr>
        <p:spPr>
          <a:xfrm>
            <a:off x="3296367" y="5379678"/>
            <a:ext cx="404289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keuken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292752-C482-CE65-7441-93437FCE5387}"/>
              </a:ext>
            </a:extLst>
          </p:cNvPr>
          <p:cNvSpPr txBox="1"/>
          <p:nvPr/>
        </p:nvSpPr>
        <p:spPr>
          <a:xfrm>
            <a:off x="7518339" y="5378347"/>
            <a:ext cx="311216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trap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508556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huiskamer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-1" y="1474047"/>
            <a:ext cx="527712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badkamer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5277127" y="168567"/>
            <a:ext cx="59211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slaapkamer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0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303129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huis 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-1" y="1474047"/>
            <a:ext cx="432148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gordijn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3135429" y="129293"/>
            <a:ext cx="59211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plein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03AA41-7E07-D54A-5F65-0CCD399E35C9}"/>
              </a:ext>
            </a:extLst>
          </p:cNvPr>
          <p:cNvSpPr txBox="1"/>
          <p:nvPr/>
        </p:nvSpPr>
        <p:spPr>
          <a:xfrm>
            <a:off x="4436958" y="1474046"/>
            <a:ext cx="264628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bel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A37BAC-0A1C-E1B9-52BB-FE64ABC7AA67}"/>
              </a:ext>
            </a:extLst>
          </p:cNvPr>
          <p:cNvSpPr txBox="1"/>
          <p:nvPr/>
        </p:nvSpPr>
        <p:spPr>
          <a:xfrm>
            <a:off x="7284432" y="1474045"/>
            <a:ext cx="264628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tuin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89D509-45E8-3F18-1B71-DF6C22086629}"/>
              </a:ext>
            </a:extLst>
          </p:cNvPr>
          <p:cNvSpPr txBox="1"/>
          <p:nvPr/>
        </p:nvSpPr>
        <p:spPr>
          <a:xfrm>
            <a:off x="-1" y="2799478"/>
            <a:ext cx="313543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muur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66BF0C-D439-134C-8C1E-4E3EB464BF16}"/>
              </a:ext>
            </a:extLst>
          </p:cNvPr>
          <p:cNvSpPr txBox="1"/>
          <p:nvPr/>
        </p:nvSpPr>
        <p:spPr>
          <a:xfrm>
            <a:off x="3265884" y="2818799"/>
            <a:ext cx="297449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mat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1257DB-E08F-7BC2-1DBC-61487DD86713}"/>
              </a:ext>
            </a:extLst>
          </p:cNvPr>
          <p:cNvSpPr txBox="1"/>
          <p:nvPr/>
        </p:nvSpPr>
        <p:spPr>
          <a:xfrm>
            <a:off x="6370834" y="2830230"/>
            <a:ext cx="333464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hond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FC3FB1-0A62-B1A6-2ED8-C310689254D4}"/>
              </a:ext>
            </a:extLst>
          </p:cNvPr>
          <p:cNvSpPr txBox="1"/>
          <p:nvPr/>
        </p:nvSpPr>
        <p:spPr>
          <a:xfrm>
            <a:off x="0" y="4138286"/>
            <a:ext cx="263892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kat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44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7</cp:revision>
  <cp:lastPrinted>2022-08-15T09:47:00Z</cp:lastPrinted>
  <dcterms:created xsi:type="dcterms:W3CDTF">2022-08-15T09:38:17Z</dcterms:created>
  <dcterms:modified xsi:type="dcterms:W3CDTF">2022-09-03T08:44:00Z</dcterms:modified>
</cp:coreProperties>
</file>