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7102475" cy="9388475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14C2-5E72-86CE-5EB2-7E4944A08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DF15C-D416-CE97-C3B5-E83F9A3CA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E874-B7C9-386E-BE2F-DF228CDC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D3169-E755-403B-5AE6-3B2FC094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3A24C-9DB7-3A8E-4DC0-873D18A4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813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7103-1AA6-C56B-BE46-7BF0CFFF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03CAA-604C-7320-87FB-4A0E93043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48856-6055-21B0-8E76-551E6EA7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B7785-3CC5-EE70-D569-3FFC3DB2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06CAA-CBE8-F07F-1596-DB45041A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328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99D39-096F-8D99-14D6-17D762F42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D88DD-374D-B84B-6DD0-36D482AA0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9D5F-30CA-7349-7545-007C169C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5D62F-1E89-E38C-EAF4-70AA9791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3178-3F9D-6814-6A6A-BA6DEDAF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868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FBDC-4C32-2437-3909-A264C4C1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A264-D0F0-CEB2-F5AA-13C0EA7A5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6BFF-5480-7210-D143-86525AC2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9125-EBEF-4797-01D4-37C5EB61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F7463-BFC0-B9D7-45E2-3256FB90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58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84BA-3101-DA3C-8E52-9E0CEB63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488D6-566F-4F01-0E0C-45D40353D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EAABA-07DC-9BF9-C5CB-700FA804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03018-1057-704C-5AF1-32A3E8B3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B7765-89E8-F717-0385-123EA55A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699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ABC8-EC54-E079-5405-143E7092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9633-6FD1-3DC8-4993-555F71F03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36FFA-CDE8-2348-1BC8-111A31C23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AD8ED-8F63-FD45-E693-F95E2C40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416F0-D228-8BB3-FEC5-9077D87A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85290-1A87-7C48-367B-DFAF535B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714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7D16-ABAE-AD62-934B-FE09FFB9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AB4F7-04B8-9957-8714-D8C8BF621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FC616-2D47-6501-7823-83863F9D7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88ED3-B90F-6882-7D95-94BDCEFDE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543A9-FCAD-846E-F484-06CF15D45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42B4D-1845-C934-82E9-C62C33BB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AB286-7ACC-8620-31CE-74F6C18E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BE603-505B-83BF-91B7-98F390A8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119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A64E-3DA4-9E55-2863-BFB3FF09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AFB30-9F5A-D205-9416-9A6C6A67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90458-C034-485B-C9C4-D9C6CF83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54627-41BC-C629-309D-C99DDDE3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238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3E1DE-E5AC-7F13-F4BD-159CD84F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DA264-2D06-F3FD-CC34-87D46F0D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A18BA-57DC-9B9A-EFC1-DF18A5B8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42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3F56-1760-0E58-A839-B21C7120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6F3A6-FA95-56AA-E479-CC725349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7D9F9-19E1-5BD0-B250-CB4CFDD67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F944E-FC95-C3E1-0304-FD3A13AC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7D867-5096-B9D3-864A-D8283677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37F69-B683-FD1F-2C5F-D3B79B05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648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8D3A-376D-54DF-9C34-AC3CA288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D0685-99BD-B66C-32D4-4C37F5489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5F5D7-DED8-C8E1-D387-5BF14B4C5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16746-4D11-E08E-F6D4-50AB7594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630A1-A409-A29C-3E78-6F8FFAFB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60B6-EA64-9DD0-3E53-A8DBFD1F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434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A41D9-7282-8436-8B30-5ECA3D35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636EF-BDA4-8F2C-4D19-CFB3973B8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0F2EE-4BDC-2CEE-1EBF-AA0EE3C20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5C5C-6F35-465B-A088-642680BC2ECA}" type="datetimeFigureOut">
              <a:rPr lang="en-NL" smtClean="0"/>
              <a:t>11/09/2022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8239-25E9-373E-B469-4521B71BD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FE7F-A893-A603-05C3-C12BC779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3542-8445-4C77-BB1E-D3B2045ED81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487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650027-47F3-14D8-FBDF-0483A352D677}"/>
              </a:ext>
            </a:extLst>
          </p:cNvPr>
          <p:cNvSpPr txBox="1"/>
          <p:nvPr/>
        </p:nvSpPr>
        <p:spPr>
          <a:xfrm>
            <a:off x="431799" y="228464"/>
            <a:ext cx="7171267" cy="450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 ga je heen?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Naar huis.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Moet je die kant op?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Ja, Ik moet die kant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ook</a:t>
            </a:r>
          </a:p>
          <a:p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3F82A-1D29-E46D-6536-62D75B8CA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205" y="1985962"/>
            <a:ext cx="4828795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5FBC8-AF66-F379-F972-01149064253F}"/>
              </a:ext>
            </a:extLst>
          </p:cNvPr>
          <p:cNvSpPr txBox="1"/>
          <p:nvPr/>
        </p:nvSpPr>
        <p:spPr>
          <a:xfrm>
            <a:off x="304800" y="262467"/>
            <a:ext cx="10397462" cy="285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straat woon je?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woon hier, in d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Houtmanstraat. En jij?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Oeverstraat.</a:t>
            </a:r>
          </a:p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72ECD-0C2D-536C-05B4-C91B3CFE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082" y="2385483"/>
            <a:ext cx="6169918" cy="44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4A7ABB-0A6D-2C17-5556-CF4CF671B8E7}"/>
              </a:ext>
            </a:extLst>
          </p:cNvPr>
          <p:cNvSpPr txBox="1"/>
          <p:nvPr/>
        </p:nvSpPr>
        <p:spPr>
          <a:xfrm>
            <a:off x="144816" y="206983"/>
            <a:ext cx="10923118" cy="2700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Woon je hier, op nummer twaalf?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Ja, Ik woon hier. Op welk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nummer woon jij ?</a:t>
            </a:r>
          </a:p>
          <a:p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woon op nummer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achttien.</a:t>
            </a:r>
            <a:endParaRPr lang="en-NL" sz="4400">
              <a:latin typeface="Tw Cen MT" panose="020B0602020104020603" pitchFamily="34" charset="0"/>
            </a:endParaRPr>
          </a:p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A0BED-8491-5E1D-1E49-BDA0D30E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626" y="2799473"/>
            <a:ext cx="5606374" cy="40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7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55A6F-F94E-C412-B40C-C94E9F7A5AF5}"/>
              </a:ext>
            </a:extLst>
          </p:cNvPr>
          <p:cNvSpPr txBox="1"/>
          <p:nvPr/>
        </p:nvSpPr>
        <p:spPr>
          <a:xfrm>
            <a:off x="285525" y="206622"/>
            <a:ext cx="7054816" cy="367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Woon je boven of beneden?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woon boven. En jij?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ook. Is het een groot huis?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hoor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NL" sz="440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8205F-00C8-3B60-731A-82CCC5A2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698" y="1812011"/>
            <a:ext cx="3787302" cy="504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083480-1E2F-7BBE-D146-4E00B1836F74}"/>
              </a:ext>
            </a:extLst>
          </p:cNvPr>
          <p:cNvSpPr txBox="1"/>
          <p:nvPr/>
        </p:nvSpPr>
        <p:spPr>
          <a:xfrm>
            <a:off x="376136" y="339207"/>
            <a:ext cx="6488123" cy="285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 straks spelen?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Nou, gewoon hier buiten.</a:t>
            </a:r>
          </a:p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1CF35-47F6-6865-8703-8B86C8A24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465" y="2762655"/>
            <a:ext cx="5480534" cy="40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887AD-DAF4-023A-95C0-BED622CD68FF}"/>
              </a:ext>
            </a:extLst>
          </p:cNvPr>
          <p:cNvSpPr txBox="1"/>
          <p:nvPr/>
        </p:nvSpPr>
        <p:spPr>
          <a:xfrm>
            <a:off x="452696" y="389106"/>
            <a:ext cx="7161384" cy="2023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is goed. Tot straks, dag.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L" sz="44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Dag.</a:t>
            </a:r>
          </a:p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89318-ACA7-3B8B-E5BC-DC409614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811" y="2351617"/>
            <a:ext cx="6208189" cy="45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1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van den Burg</dc:creator>
  <cp:lastModifiedBy>Hans van den Burg</cp:lastModifiedBy>
  <cp:revision>4</cp:revision>
  <cp:lastPrinted>2022-09-11T09:21:11Z</cp:lastPrinted>
  <dcterms:created xsi:type="dcterms:W3CDTF">2022-09-11T08:26:28Z</dcterms:created>
  <dcterms:modified xsi:type="dcterms:W3CDTF">2022-09-11T09:26:23Z</dcterms:modified>
</cp:coreProperties>
</file>