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ui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/ui/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54BFC7-3E2D-690A-B4D3-B483A01D6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718" y="2253843"/>
            <a:ext cx="5298215" cy="30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dcterms:created xsi:type="dcterms:W3CDTF">2022-08-15T11:56:44Z</dcterms:created>
  <dcterms:modified xsi:type="dcterms:W3CDTF">2022-10-27T07:58:41Z</dcterms:modified>
</cp:coreProperties>
</file>