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C8A3-F9B3-DD59-2FDE-07B5F09A0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2531-ED8A-7A6B-C877-F4E5E4978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0A591-2FBE-D255-478F-858F0598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1C7E-1ABE-657D-9D8C-76E6D291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7132F-B1D5-C2AE-3693-8442EC9F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88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F4FA-402E-1FB9-7D03-A256B00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CF746-5ABF-A0E5-0D8E-09958803C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B3FCF-9651-6D71-4F5C-BB62EF09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C03E-23E2-7BDF-6A8B-769616E1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DE82F-A1C6-4FEA-CAC0-14AB64AF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35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7020F-5A7B-7A9B-3991-58DD40EDB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94129-54DA-DF29-1EF9-C1ECDC4A0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88A23-C95D-8510-50C0-D83C9CB8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FE7E5-0915-741B-D4F1-520EEDE6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1BA2F-9AAC-63B9-219A-7E7E23D6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7248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27C3-CC32-6D4F-57D1-2E67DFDB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897C-A28D-2A8C-5C48-7A507D1F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8097-6DE9-D5DC-CD98-44B36369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5B548-C9D0-8FFD-E1B4-F1A46955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82036-6F8A-DC78-9BC9-BE7A17D5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79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4F41-E82E-480F-07EA-30A4F66D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8E6D-80BD-42FF-227E-F0FB21BB2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D954D-FA81-AB54-1954-99B2D118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B52D-07EC-0442-09C2-697C8356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68AF2-F21E-1C72-CAA0-279120A2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122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63B4-5085-5AD4-09E4-1CFBB145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BBA88-7A7B-3354-9D78-5694CC30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ED2F-7AE9-2630-5CCE-0F6CF8EF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9736-EB72-0991-7462-0E45259C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0EE62-8327-7A64-67D2-92FF8944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D9A9B-47E3-007B-87C7-6EB83848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1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7103-0780-B894-0173-3262F045F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8B815-43F4-64F0-ABEB-0C05FBB9E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A08D-86C1-2699-B4CA-58734DD68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7557D-03D4-89B8-7700-E8ED9705A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B17DB-2EB9-BE32-5397-C50865DF0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467E3-96BB-4939-5B09-733AB366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27711-800F-EC65-4B74-79AE3BFD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F0590-728D-CFB1-94DE-2347B9DC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1029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C9CD-29FA-9B6A-5AA3-2A860F80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A2FFD-FE85-8A04-6625-8ACA7E51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F9202-38D4-80A2-AD38-9A43E1CA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56AE1-FCDA-58DF-CA8E-5B1278E3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974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45E00-3516-03E1-0578-4E306F84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FF4D7-98DA-7F17-65E4-CA5DDF77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20120-9BF3-6E1E-811C-ED717AC9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71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687D-07AE-A96C-12CA-456407C8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0F1F-8A70-376A-C4CE-62ACC9EA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CB0D1-D0E8-5544-C420-411E81D39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CF044-97A3-8B84-3200-85AC1B75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1E29A-9005-BF8E-FFA0-36294B0D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CB6DC-466C-BCAF-7038-FF5C50F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43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375F-4F0E-12EC-8653-C93BD664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114DC-A3D4-D19A-D724-DA6450060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99DA4-0802-1C29-7E34-3E7EDD2B5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D385-BF47-F88C-D265-83E6E0C95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08CB7-533B-9766-EE33-75EB5CF4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7DF3-1783-A20C-1ECF-D131C460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332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8FA491-6048-DDDF-3BA3-2EB224B0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EDF0D-8351-E531-4892-5FB97331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CE4E-19C3-64ED-82A4-BA537998F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EB9B6-6A97-BA48-7063-7D9054547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D2D1-33F0-628F-FB02-5AC84F76F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1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84C37A-ABDF-7D62-BB59-891AF4569D16}"/>
              </a:ext>
            </a:extLst>
          </p:cNvPr>
          <p:cNvSpPr txBox="1"/>
          <p:nvPr/>
        </p:nvSpPr>
        <p:spPr>
          <a:xfrm>
            <a:off x="7577847" y="3336587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latin typeface="Tw Cen MT" panose="020B0602020104020603" pitchFamily="34" charset="0"/>
              </a:rPr>
              <a:t>e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912C43-E66A-D726-A14A-ADA780462DB5}"/>
              </a:ext>
            </a:extLst>
          </p:cNvPr>
          <p:cNvSpPr txBox="1"/>
          <p:nvPr/>
        </p:nvSpPr>
        <p:spPr>
          <a:xfrm>
            <a:off x="9140758" y="3336587"/>
            <a:ext cx="851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</a:t>
            </a:r>
            <a:r>
              <a:rPr lang="en-US" sz="240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e</a:t>
            </a:r>
            <a:r>
              <a:rPr lang="en-US" sz="400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5A4DFA-8E4A-7CEF-DAB4-714A6BB53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8304" y="2275417"/>
            <a:ext cx="6076242" cy="2956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2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7</cp:revision>
  <dcterms:created xsi:type="dcterms:W3CDTF">2022-08-15T11:56:44Z</dcterms:created>
  <dcterms:modified xsi:type="dcterms:W3CDTF">2022-10-27T08:05:20Z</dcterms:modified>
</cp:coreProperties>
</file>