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2492C-592F-460B-8FD6-26E80A0C1CEC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4586-BA8C-4B45-8B91-4B409BE5AD9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37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4586-BA8C-4B45-8B91-4B409BE5AD9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414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A10B-71F7-ED76-4D98-4ED09ED8F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E07B0-FBC1-1A13-8C15-E0C430350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402A1-E316-7BB1-658C-F5BAEFC9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38CB9-B4C6-45DE-A028-1B7232A6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B8FD6-509D-600C-5B17-03AEEB42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1026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A015-0DEF-2910-4D3C-E1095A52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3ED3D-355C-8FAB-C46B-31C368E95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EC345-5BFA-6197-4B0A-F2720812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2A1C-37D0-1FB0-79A2-FC5EB389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C02C4-06F6-56D3-2129-F38376DF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650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2B858-C67E-53B3-606B-0CD4034D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8099E-E41C-42E8-C9D6-F03774790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C44CE-8BBB-D723-DD81-46FA4F2B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80F4B-63F7-12DB-2628-72E4B313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A5A9-A825-AD3E-F758-1E0FF413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497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CD65-7451-11A8-0E97-2A5455A2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6C31-9BCF-A3FD-96EA-1E36B1AF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232BF-C1C9-6915-E21B-FEF46BC7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2881-46AB-C05C-0DDA-9192162A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A8051-8C10-64E7-FC6D-2DFEB251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151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5D4B-DD8A-FB63-5C41-3E662F16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0D9AC-9F5A-31DC-DF85-0675E128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0BFB-6A5C-095B-F7D2-39802878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3FDE9-DB1A-87A2-FC9B-29A41A0B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93DCA-7E24-0683-75B3-1ECFE72D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97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C599-3EFD-A95D-BBB7-ACB2F93A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A866-C943-813F-2D7B-7D687F159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125D-A8AB-0E71-7448-53895549D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8C7A0-684F-3C61-7C84-48CE49B9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4F807-DCFE-56D0-607B-DF747B64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5CDA8-785D-A28F-DF77-28077EEC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4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AA24-66AD-2BB1-24C8-EA9CD1CE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7384-3B8F-EF6A-3303-AAADE959B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6F92C-4D4A-0620-B40D-C5DE90A5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E1587-F0D7-AB8C-DB10-914619533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E1B70-272D-0C5F-BB6D-A17CD69E6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8BCEC-BBA5-C7C0-7582-FEFA55F7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D6D0A-D210-4BAA-4825-4F86B42C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657A2-913E-D0B6-FA55-E3A243BF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184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CA3-C52B-6C45-F3B6-BE2F4EC9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EE6C2-8CD0-BE9F-6D78-AFEE60E7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33453-570A-72CD-7AA2-ABD9BED7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5DC88-07E9-93C1-1977-249C4F9D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193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515AA-308D-B75B-708C-196498BD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A5864-388F-7525-3599-742CA553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3EDC-5EC3-5E1D-C2B2-1603C12B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3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723A-C381-A8A1-C5A0-63083A53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046C-51D5-D242-51F7-16008ECF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C627-C6FA-7EE4-1FC4-38DAE385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EA91B-F5A7-F468-A3C5-7E9787E6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31BF1-0BD2-84AE-5FA6-157268F2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4915A-8064-F782-F0E0-ACE4DF9E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032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387D-64BF-11DC-C7DC-717E1392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21DEE-1D4B-E123-8494-9C3530C9C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B9F73-0870-E386-34B6-F572937A7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69402-3542-19F0-FF93-8354453F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5E859-639E-F3D6-FAC6-7C082291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C0FD9-C7AC-5022-433F-BB304AF4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330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084FB-BC5D-5F80-C3B4-96BFE934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ACBB-9D46-2A16-DFA3-D81DB04B6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B5DB-F172-7361-40C2-140955194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42B9-5A3D-4A71-BC72-D19FB65F462F}" type="datetimeFigureOut">
              <a:rPr lang="en-NL" smtClean="0"/>
              <a:t>28/11/2022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6931-219D-2DF5-4128-FA1252FAC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CC02-055B-E937-3009-9D3E1B5E4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BF01-D06D-4955-B5F6-9EEBBAF74B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403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B2CC2F-2548-DF9C-D5C2-063AF5D133F2}"/>
              </a:ext>
            </a:extLst>
          </p:cNvPr>
          <p:cNvSpPr txBox="1"/>
          <p:nvPr/>
        </p:nvSpPr>
        <p:spPr>
          <a:xfrm>
            <a:off x="243191" y="583660"/>
            <a:ext cx="902554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latin typeface="Tw Cen MT" panose="020B0602020104020603" pitchFamily="34" charset="0"/>
              </a:rPr>
              <a:t>Moeder	  Houden jullie van pannekoeken?</a:t>
            </a:r>
          </a:p>
          <a:p>
            <a:r>
              <a:rPr lang="nl-NL" sz="4000">
                <a:latin typeface="Tw Cen MT" panose="020B0602020104020603" pitchFamily="34" charset="0"/>
              </a:rPr>
              <a:t>Onno	  Ja, lekker.</a:t>
            </a:r>
          </a:p>
          <a:p>
            <a:r>
              <a:rPr lang="nl-NL" sz="4000">
                <a:latin typeface="Tw Cen MT" panose="020B0602020104020603" pitchFamily="34" charset="0"/>
              </a:rPr>
              <a:t>Onno	  Hou jij van pannekoeken?</a:t>
            </a:r>
          </a:p>
          <a:p>
            <a:r>
              <a:rPr lang="nl-NL" sz="4000">
                <a:latin typeface="Tw Cen MT" panose="020B0602020104020603" pitchFamily="34" charset="0"/>
              </a:rPr>
              <a:t>Insu	  	  Ik weet het niet.</a:t>
            </a:r>
          </a:p>
          <a:p>
            <a:r>
              <a:rPr lang="nl-NL" sz="4000">
                <a:latin typeface="Tw Cen MT" panose="020B0602020104020603" pitchFamily="34" charset="0"/>
              </a:rPr>
              <a:t>Onno	  Heb je ze wel eens gegeten?</a:t>
            </a:r>
          </a:p>
          <a:p>
            <a:r>
              <a:rPr lang="nl-NL" sz="4000">
                <a:latin typeface="Tw Cen MT" panose="020B0602020104020603" pitchFamily="34" charset="0"/>
              </a:rPr>
              <a:t>Insu	        Nee, nog nooit.</a:t>
            </a:r>
          </a:p>
          <a:p>
            <a:r>
              <a:rPr lang="nl-NL" sz="4000">
                <a:latin typeface="Tw Cen MT" panose="020B0602020104020603" pitchFamily="34" charset="0"/>
              </a:rPr>
              <a:t>Onno	  Help je mee bakken?</a:t>
            </a:r>
          </a:p>
          <a:p>
            <a:r>
              <a:rPr lang="nl-NL" sz="4000">
                <a:latin typeface="Tw Cen MT" panose="020B0602020104020603" pitchFamily="34" charset="0"/>
              </a:rPr>
              <a:t>Insu	        Ja goed. Wat moet ik doen?</a:t>
            </a:r>
            <a:endParaRPr lang="en-NL" sz="4000">
              <a:latin typeface="Tw Cen MT" panose="020B06020201040206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ABE4E-5662-8005-1FDA-473A438B3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75" y="1429964"/>
            <a:ext cx="3784025" cy="2666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48B848-1B61-D8B7-D7F8-D847E9284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528" y="4200693"/>
            <a:ext cx="3177668" cy="26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C800BE-A2A8-009F-76B4-208E287BB8C4}"/>
              </a:ext>
            </a:extLst>
          </p:cNvPr>
          <p:cNvSpPr txBox="1"/>
          <p:nvPr/>
        </p:nvSpPr>
        <p:spPr>
          <a:xfrm>
            <a:off x="160867" y="313267"/>
            <a:ext cx="101473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latin typeface="Tw Cen MT" panose="020B0602020104020603" pitchFamily="34" charset="0"/>
              </a:rPr>
              <a:t>Onno	In deze kom doen we eerst wat meel, </a:t>
            </a:r>
          </a:p>
          <a:p>
            <a:r>
              <a:rPr lang="nl-NL" sz="4000">
                <a:latin typeface="Tw Cen MT" panose="020B0602020104020603" pitchFamily="34" charset="0"/>
              </a:rPr>
              <a:t>		dan melk en eieren en een beetje zout.</a:t>
            </a:r>
          </a:p>
          <a:p>
            <a:r>
              <a:rPr lang="nl-NL" sz="4000">
                <a:latin typeface="Tw Cen MT" panose="020B0602020104020603" pitchFamily="34" charset="0"/>
              </a:rPr>
              <a:t>Insu		Zal ik roeren?</a:t>
            </a:r>
          </a:p>
          <a:p>
            <a:r>
              <a:rPr lang="nl-NL" sz="4000">
                <a:latin typeface="Tw Cen MT" panose="020B0602020104020603" pitchFamily="34" charset="0"/>
              </a:rPr>
              <a:t>Onno	Ja, roer maar met deze lepel. </a:t>
            </a:r>
          </a:p>
          <a:p>
            <a:r>
              <a:rPr lang="nl-NL" sz="4000">
                <a:latin typeface="Tw Cen MT" panose="020B0602020104020603" pitchFamily="34" charset="0"/>
              </a:rPr>
              <a:t>		Ik zal het vuur aansteken.</a:t>
            </a:r>
            <a:endParaRPr lang="en-NL" sz="4000">
              <a:latin typeface="Tw Cen MT" panose="020B0602020104020603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FE4E53-4A0E-4A22-BDC3-39BC66B3D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52885"/>
              </p:ext>
            </p:extLst>
          </p:nvPr>
        </p:nvGraphicFramePr>
        <p:xfrm>
          <a:off x="1445683" y="3496733"/>
          <a:ext cx="4491546" cy="306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086280" imgH="2103120" progId="Paint.Picture">
                  <p:embed/>
                </p:oleObj>
              </mc:Choice>
              <mc:Fallback>
                <p:oleObj name="Bitmap Image" r:id="rId3" imgW="3086280" imgH="2103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683" y="3496733"/>
                        <a:ext cx="4491546" cy="3061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4DAB3D5-1C61-218B-DFB6-11CB59941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802" y="3510100"/>
            <a:ext cx="3438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40BCD-EBEB-F216-42C7-6573DA6DE76A}"/>
              </a:ext>
            </a:extLst>
          </p:cNvPr>
          <p:cNvSpPr txBox="1"/>
          <p:nvPr/>
        </p:nvSpPr>
        <p:spPr>
          <a:xfrm>
            <a:off x="237067" y="321733"/>
            <a:ext cx="89066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latin typeface="Tw Cen MT" panose="020B0602020104020603" pitchFamily="34" charset="0"/>
              </a:rPr>
              <a:t>Onno	Zo, nu de boter in de pan.</a:t>
            </a:r>
          </a:p>
          <a:p>
            <a:r>
              <a:rPr lang="nl-NL" sz="4000">
                <a:latin typeface="Tw Cen MT" panose="020B0602020104020603" pitchFamily="34" charset="0"/>
              </a:rPr>
              <a:t>Insu		Zal ik het beslag in de pan doen?</a:t>
            </a:r>
          </a:p>
          <a:p>
            <a:r>
              <a:rPr lang="nl-NL" sz="4000">
                <a:latin typeface="Tw Cen MT" panose="020B0602020104020603" pitchFamily="34" charset="0"/>
              </a:rPr>
              <a:t>Onno	Ja, doe het maar met die lepel.</a:t>
            </a:r>
          </a:p>
          <a:p>
            <a:r>
              <a:rPr lang="nl-NL" sz="4000">
                <a:latin typeface="Tw Cen MT" panose="020B0602020104020603" pitchFamily="34" charset="0"/>
              </a:rPr>
              <a:t>Rob		Mmmmm, </a:t>
            </a:r>
          </a:p>
          <a:p>
            <a:r>
              <a:rPr lang="nl-NL" sz="4000">
                <a:latin typeface="Tw Cen MT" panose="020B0602020104020603" pitchFamily="34" charset="0"/>
              </a:rPr>
              <a:t>		ik krijg honger, zeg!</a:t>
            </a:r>
          </a:p>
          <a:p>
            <a:r>
              <a:rPr lang="nl-NL" sz="4000">
                <a:latin typeface="Tw Cen MT" panose="020B0602020104020603" pitchFamily="34" charset="0"/>
              </a:rPr>
              <a:t>		Wordt hij al bruin?</a:t>
            </a:r>
            <a:endParaRPr lang="en-NL" sz="40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A4734-AE00-390A-D7C4-BFE06303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60" y="2214559"/>
            <a:ext cx="3060059" cy="2750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2E17E-44E2-C26A-E4EB-1E8FB4D2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525" y="4191000"/>
            <a:ext cx="38004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F2D5F3-AB02-F48E-7C80-1D3088FF6D50}"/>
              </a:ext>
            </a:extLst>
          </p:cNvPr>
          <p:cNvSpPr txBox="1"/>
          <p:nvPr/>
        </p:nvSpPr>
        <p:spPr>
          <a:xfrm>
            <a:off x="272374" y="398834"/>
            <a:ext cx="96278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latin typeface="Tw Cen MT" panose="020B0602020104020603" pitchFamily="34" charset="0"/>
              </a:rPr>
              <a:t>Onno	Ik zal eens aan de onderkant kijken.</a:t>
            </a:r>
          </a:p>
          <a:p>
            <a:r>
              <a:rPr lang="nl-NL" sz="4000">
                <a:latin typeface="Tw Cen MT" panose="020B0602020104020603" pitchFamily="34" charset="0"/>
              </a:rPr>
              <a:t>Insu	  	Hier heb je een mes.</a:t>
            </a:r>
          </a:p>
          <a:p>
            <a:r>
              <a:rPr lang="nl-NL" sz="4000">
                <a:latin typeface="Tw Cen MT" panose="020B0602020104020603" pitchFamily="34" charset="0"/>
              </a:rPr>
              <a:t>Onno	Ja, we moeten hem omdraaien.</a:t>
            </a:r>
          </a:p>
          <a:p>
            <a:r>
              <a:rPr lang="nl-NL" sz="4000">
                <a:latin typeface="Tw Cen MT" panose="020B0602020104020603" pitchFamily="34" charset="0"/>
              </a:rPr>
              <a:t>Insu	  	Ja, vlug, anders wordt hij zwart.</a:t>
            </a:r>
          </a:p>
          <a:p>
            <a:r>
              <a:rPr lang="nl-NL" sz="4000">
                <a:latin typeface="Tw Cen MT" panose="020B0602020104020603" pitchFamily="34" charset="0"/>
              </a:rPr>
              <a:t>Onno	Waar is je bord?</a:t>
            </a:r>
          </a:p>
          <a:p>
            <a:r>
              <a:rPr lang="nl-NL" sz="4000">
                <a:latin typeface="Tw Cen MT" panose="020B0602020104020603" pitchFamily="34" charset="0"/>
              </a:rPr>
              <a:t>Rob	  	Hier.</a:t>
            </a:r>
            <a:endParaRPr lang="en-NL" sz="40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4F645-8D9A-7857-9D8B-BC64A7350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04" y="3429000"/>
            <a:ext cx="4714875" cy="328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C46D4-EDEE-2515-8ECF-D9EDED0C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69" y="2946485"/>
            <a:ext cx="3437736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3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06E09-4C67-4D59-3282-D1F8A51B9677}"/>
              </a:ext>
            </a:extLst>
          </p:cNvPr>
          <p:cNvSpPr txBox="1"/>
          <p:nvPr/>
        </p:nvSpPr>
        <p:spPr>
          <a:xfrm>
            <a:off x="355600" y="397933"/>
            <a:ext cx="81206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latin typeface="Tw Cen MT" panose="020B0602020104020603" pitchFamily="34" charset="0"/>
              </a:rPr>
              <a:t>Rob	Wat wil je erop? Suiker of stroop?</a:t>
            </a:r>
          </a:p>
          <a:p>
            <a:r>
              <a:rPr lang="nl-NL" sz="4000">
                <a:latin typeface="Tw Cen MT" panose="020B0602020104020603" pitchFamily="34" charset="0"/>
              </a:rPr>
              <a:t>Insu	Stroop, dat is vast lekker.</a:t>
            </a:r>
          </a:p>
          <a:p>
            <a:r>
              <a:rPr lang="nl-NL" sz="4000">
                <a:latin typeface="Tw Cen MT" panose="020B0602020104020603" pitchFamily="34" charset="0"/>
              </a:rPr>
              <a:t>Onno	Wil je een mes en een vork?</a:t>
            </a:r>
          </a:p>
          <a:p>
            <a:r>
              <a:rPr lang="nl-NL" sz="4000">
                <a:latin typeface="Tw Cen MT" panose="020B0602020104020603" pitchFamily="34" charset="0"/>
              </a:rPr>
              <a:t>Insu	Nee, ik rol hem op.</a:t>
            </a:r>
            <a:endParaRPr lang="en-NL" sz="4000">
              <a:latin typeface="Tw Cen MT" panose="020B06020201040206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CA85F-022B-9B17-023B-90E933B7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3429000"/>
            <a:ext cx="3743325" cy="260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A6F4B-A353-B439-FAB0-9D5A781F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24" y="2729216"/>
            <a:ext cx="4762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D1CCB-2243-14CC-C1CE-435505E4B89C}"/>
              </a:ext>
            </a:extLst>
          </p:cNvPr>
          <p:cNvSpPr txBox="1"/>
          <p:nvPr/>
        </p:nvSpPr>
        <p:spPr>
          <a:xfrm>
            <a:off x="249136" y="407301"/>
            <a:ext cx="76125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latin typeface="Tw Cen MT" panose="020B0602020104020603" pitchFamily="34" charset="0"/>
              </a:rPr>
              <a:t>Rob		Eet je hem met je handen?</a:t>
            </a:r>
          </a:p>
          <a:p>
            <a:r>
              <a:rPr lang="nl-NL" sz="4000">
                <a:latin typeface="Tw Cen MT" panose="020B0602020104020603" pitchFamily="34" charset="0"/>
              </a:rPr>
              <a:t>`		Dan doe ik het ook</a:t>
            </a:r>
          </a:p>
          <a:p>
            <a:r>
              <a:rPr lang="nl-NL" sz="4000">
                <a:latin typeface="Tw Cen MT" panose="020B0602020104020603" pitchFamily="34" charset="0"/>
              </a:rPr>
              <a:t>Onno	Heb je hem al op?</a:t>
            </a:r>
          </a:p>
          <a:p>
            <a:r>
              <a:rPr lang="nl-NL" sz="4000">
                <a:latin typeface="Tw Cen MT" panose="020B0602020104020603" pitchFamily="34" charset="0"/>
              </a:rPr>
              <a:t>Insu		Ja, heb je er nog één?</a:t>
            </a:r>
            <a:endParaRPr lang="en-NL" sz="40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57F9-C808-F315-5DF0-64F8E2C7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081337"/>
            <a:ext cx="4457700" cy="3590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C302D-F84C-76B3-FB98-CE22FA761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20" y="3188758"/>
            <a:ext cx="3112680" cy="34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1</cp:revision>
  <dcterms:created xsi:type="dcterms:W3CDTF">2022-11-28T08:12:37Z</dcterms:created>
  <dcterms:modified xsi:type="dcterms:W3CDTF">2022-11-28T08:47:47Z</dcterms:modified>
</cp:coreProperties>
</file>