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69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63488" y="0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ED8373-E359-A3DD-2E67-946EF4767BE9}"/>
              </a:ext>
            </a:extLst>
          </p:cNvPr>
          <p:cNvSpPr txBox="1"/>
          <p:nvPr/>
        </p:nvSpPr>
        <p:spPr>
          <a:xfrm>
            <a:off x="1651657" y="-14872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98BC4E-2AA6-535E-D315-084BA78DF5B4}"/>
              </a:ext>
            </a:extLst>
          </p:cNvPr>
          <p:cNvSpPr txBox="1"/>
          <p:nvPr/>
        </p:nvSpPr>
        <p:spPr>
          <a:xfrm>
            <a:off x="3231802" y="-22894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598784-E403-7B29-A238-E06C2D1C46B4}"/>
              </a:ext>
            </a:extLst>
          </p:cNvPr>
          <p:cNvSpPr txBox="1"/>
          <p:nvPr/>
        </p:nvSpPr>
        <p:spPr>
          <a:xfrm>
            <a:off x="4828338" y="-22895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D16446-5013-A87E-639E-DEFF7AAED3DB}"/>
              </a:ext>
            </a:extLst>
          </p:cNvPr>
          <p:cNvSpPr txBox="1"/>
          <p:nvPr/>
        </p:nvSpPr>
        <p:spPr>
          <a:xfrm>
            <a:off x="6448945" y="-22896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7210CE-388C-EABB-9A6E-66B201B0766D}"/>
              </a:ext>
            </a:extLst>
          </p:cNvPr>
          <p:cNvSpPr txBox="1"/>
          <p:nvPr/>
        </p:nvSpPr>
        <p:spPr>
          <a:xfrm>
            <a:off x="8077931" y="-6851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805ABBE-4D99-7481-331C-AB7E8A0E2312}"/>
              </a:ext>
            </a:extLst>
          </p:cNvPr>
          <p:cNvSpPr txBox="1"/>
          <p:nvPr/>
        </p:nvSpPr>
        <p:spPr>
          <a:xfrm>
            <a:off x="9698538" y="-22896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7D6B05B-1271-5BF3-8F14-C68316A65D8C}"/>
              </a:ext>
            </a:extLst>
          </p:cNvPr>
          <p:cNvSpPr txBox="1"/>
          <p:nvPr/>
        </p:nvSpPr>
        <p:spPr>
          <a:xfrm>
            <a:off x="63488" y="994610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0F9947B-33F5-0A79-4F70-6A2676E9D58A}"/>
              </a:ext>
            </a:extLst>
          </p:cNvPr>
          <p:cNvSpPr txBox="1"/>
          <p:nvPr/>
        </p:nvSpPr>
        <p:spPr>
          <a:xfrm>
            <a:off x="1651657" y="979738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EC3D27B-E3EA-54B6-3475-BF7F6DD8DD0F}"/>
              </a:ext>
            </a:extLst>
          </p:cNvPr>
          <p:cNvSpPr txBox="1"/>
          <p:nvPr/>
        </p:nvSpPr>
        <p:spPr>
          <a:xfrm>
            <a:off x="3231802" y="971716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F427A38-2D69-C06C-F22C-7E7F2F26AABB}"/>
              </a:ext>
            </a:extLst>
          </p:cNvPr>
          <p:cNvSpPr txBox="1"/>
          <p:nvPr/>
        </p:nvSpPr>
        <p:spPr>
          <a:xfrm>
            <a:off x="4828338" y="971715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C9D8AD9-6CCC-D36C-7F79-0D69743F24C1}"/>
              </a:ext>
            </a:extLst>
          </p:cNvPr>
          <p:cNvSpPr txBox="1"/>
          <p:nvPr/>
        </p:nvSpPr>
        <p:spPr>
          <a:xfrm>
            <a:off x="6448945" y="971714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29A8486-1CFA-128F-F20A-79FA38B8F7F8}"/>
              </a:ext>
            </a:extLst>
          </p:cNvPr>
          <p:cNvSpPr txBox="1"/>
          <p:nvPr/>
        </p:nvSpPr>
        <p:spPr>
          <a:xfrm>
            <a:off x="8077931" y="98775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D5C7877-4BD7-3BB0-B3C0-627A93A5D4B3}"/>
              </a:ext>
            </a:extLst>
          </p:cNvPr>
          <p:cNvSpPr txBox="1"/>
          <p:nvPr/>
        </p:nvSpPr>
        <p:spPr>
          <a:xfrm>
            <a:off x="9698538" y="971714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D7AE847-BE20-632E-3DA1-9C8A0DD3CF3F}"/>
              </a:ext>
            </a:extLst>
          </p:cNvPr>
          <p:cNvSpPr txBox="1"/>
          <p:nvPr/>
        </p:nvSpPr>
        <p:spPr>
          <a:xfrm>
            <a:off x="63488" y="1973175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DE0008C-E561-5536-31FF-B4A80BEFE1A1}"/>
              </a:ext>
            </a:extLst>
          </p:cNvPr>
          <p:cNvSpPr txBox="1"/>
          <p:nvPr/>
        </p:nvSpPr>
        <p:spPr>
          <a:xfrm>
            <a:off x="1651657" y="1958303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71EA7B6-A174-A15F-D87F-509E440496DA}"/>
              </a:ext>
            </a:extLst>
          </p:cNvPr>
          <p:cNvSpPr txBox="1"/>
          <p:nvPr/>
        </p:nvSpPr>
        <p:spPr>
          <a:xfrm>
            <a:off x="3231802" y="1950281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9D329A9-B6DD-B783-502A-DA0332F8E29E}"/>
              </a:ext>
            </a:extLst>
          </p:cNvPr>
          <p:cNvSpPr txBox="1"/>
          <p:nvPr/>
        </p:nvSpPr>
        <p:spPr>
          <a:xfrm>
            <a:off x="4828338" y="1950280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BF9AEB8-CFAA-5A35-9AE7-4017E3DEDF1C}"/>
              </a:ext>
            </a:extLst>
          </p:cNvPr>
          <p:cNvSpPr txBox="1"/>
          <p:nvPr/>
        </p:nvSpPr>
        <p:spPr>
          <a:xfrm>
            <a:off x="6448945" y="195027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2587772-3552-2FB6-F72E-F93CEEC3858C}"/>
              </a:ext>
            </a:extLst>
          </p:cNvPr>
          <p:cNvSpPr txBox="1"/>
          <p:nvPr/>
        </p:nvSpPr>
        <p:spPr>
          <a:xfrm>
            <a:off x="8077931" y="1966324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B2B491E-D223-02E7-2A61-5BC4A5816919}"/>
              </a:ext>
            </a:extLst>
          </p:cNvPr>
          <p:cNvSpPr txBox="1"/>
          <p:nvPr/>
        </p:nvSpPr>
        <p:spPr>
          <a:xfrm>
            <a:off x="9698538" y="195027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BF6F108-1BF8-471F-2363-4A075134639E}"/>
              </a:ext>
            </a:extLst>
          </p:cNvPr>
          <p:cNvSpPr txBox="1"/>
          <p:nvPr/>
        </p:nvSpPr>
        <p:spPr>
          <a:xfrm>
            <a:off x="63488" y="2967785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FB3E386-8CE0-A728-18BA-098012E45849}"/>
              </a:ext>
            </a:extLst>
          </p:cNvPr>
          <p:cNvSpPr txBox="1"/>
          <p:nvPr/>
        </p:nvSpPr>
        <p:spPr>
          <a:xfrm>
            <a:off x="1651657" y="2952913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06C7298-0A72-26BF-54BA-D16B844A1287}"/>
              </a:ext>
            </a:extLst>
          </p:cNvPr>
          <p:cNvSpPr txBox="1"/>
          <p:nvPr/>
        </p:nvSpPr>
        <p:spPr>
          <a:xfrm>
            <a:off x="3231802" y="2944891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8C124FF-3EBF-7A7E-F583-2CA58D9A4FD7}"/>
              </a:ext>
            </a:extLst>
          </p:cNvPr>
          <p:cNvSpPr txBox="1"/>
          <p:nvPr/>
        </p:nvSpPr>
        <p:spPr>
          <a:xfrm>
            <a:off x="4828338" y="2944890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9FBB096-07C5-EE9D-E6DE-61CD062126D9}"/>
              </a:ext>
            </a:extLst>
          </p:cNvPr>
          <p:cNvSpPr txBox="1"/>
          <p:nvPr/>
        </p:nvSpPr>
        <p:spPr>
          <a:xfrm>
            <a:off x="6448945" y="294488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8A5811-A26B-3325-A1CD-C345CBD5ED34}"/>
              </a:ext>
            </a:extLst>
          </p:cNvPr>
          <p:cNvSpPr txBox="1"/>
          <p:nvPr/>
        </p:nvSpPr>
        <p:spPr>
          <a:xfrm>
            <a:off x="8077931" y="2960934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6A1CB52-141A-6871-FD8C-33C0D26D7448}"/>
              </a:ext>
            </a:extLst>
          </p:cNvPr>
          <p:cNvSpPr txBox="1"/>
          <p:nvPr/>
        </p:nvSpPr>
        <p:spPr>
          <a:xfrm>
            <a:off x="9698538" y="294488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39C06B6-1487-FF8E-76E9-662657DE4BC3}"/>
              </a:ext>
            </a:extLst>
          </p:cNvPr>
          <p:cNvSpPr txBox="1"/>
          <p:nvPr/>
        </p:nvSpPr>
        <p:spPr>
          <a:xfrm>
            <a:off x="63488" y="3969245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3ECD3A2-A9F6-C084-A8FA-D29D21C90DEE}"/>
              </a:ext>
            </a:extLst>
          </p:cNvPr>
          <p:cNvSpPr txBox="1"/>
          <p:nvPr/>
        </p:nvSpPr>
        <p:spPr>
          <a:xfrm>
            <a:off x="1651657" y="3954373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54F937C-8633-7E84-D418-F1E5A8272931}"/>
              </a:ext>
            </a:extLst>
          </p:cNvPr>
          <p:cNvSpPr txBox="1"/>
          <p:nvPr/>
        </p:nvSpPr>
        <p:spPr>
          <a:xfrm>
            <a:off x="3231802" y="3946351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D13E53F-A7AD-F177-EC48-BD69A0AF2EB0}"/>
              </a:ext>
            </a:extLst>
          </p:cNvPr>
          <p:cNvSpPr txBox="1"/>
          <p:nvPr/>
        </p:nvSpPr>
        <p:spPr>
          <a:xfrm>
            <a:off x="4828338" y="3946350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02C27EA-1638-1A2B-E895-17394F0AEE83}"/>
              </a:ext>
            </a:extLst>
          </p:cNvPr>
          <p:cNvSpPr txBox="1"/>
          <p:nvPr/>
        </p:nvSpPr>
        <p:spPr>
          <a:xfrm>
            <a:off x="6448945" y="394634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B58E2B3-E22F-F2DB-98C6-A4D352CB747D}"/>
              </a:ext>
            </a:extLst>
          </p:cNvPr>
          <p:cNvSpPr txBox="1"/>
          <p:nvPr/>
        </p:nvSpPr>
        <p:spPr>
          <a:xfrm>
            <a:off x="8077931" y="3962394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1649D5A-7DB4-9C7B-5A43-9423E8A62E83}"/>
              </a:ext>
            </a:extLst>
          </p:cNvPr>
          <p:cNvSpPr txBox="1"/>
          <p:nvPr/>
        </p:nvSpPr>
        <p:spPr>
          <a:xfrm>
            <a:off x="9698538" y="394634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533DCD9-3106-9378-C179-B02A7131775D}"/>
              </a:ext>
            </a:extLst>
          </p:cNvPr>
          <p:cNvSpPr txBox="1"/>
          <p:nvPr/>
        </p:nvSpPr>
        <p:spPr>
          <a:xfrm>
            <a:off x="63488" y="4963855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11FF0E5-E356-62FD-ED2E-78A85BED0928}"/>
              </a:ext>
            </a:extLst>
          </p:cNvPr>
          <p:cNvSpPr txBox="1"/>
          <p:nvPr/>
        </p:nvSpPr>
        <p:spPr>
          <a:xfrm>
            <a:off x="1651657" y="4948983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A92F393-7D2D-9710-08C0-7D53373359A7}"/>
              </a:ext>
            </a:extLst>
          </p:cNvPr>
          <p:cNvSpPr txBox="1"/>
          <p:nvPr/>
        </p:nvSpPr>
        <p:spPr>
          <a:xfrm>
            <a:off x="3231802" y="4940961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59688A3-1D71-9CDD-CD0E-559159C2F431}"/>
              </a:ext>
            </a:extLst>
          </p:cNvPr>
          <p:cNvSpPr txBox="1"/>
          <p:nvPr/>
        </p:nvSpPr>
        <p:spPr>
          <a:xfrm>
            <a:off x="4828338" y="4940960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2F5FFC3-CDF8-6DF2-2826-E25319333A13}"/>
              </a:ext>
            </a:extLst>
          </p:cNvPr>
          <p:cNvSpPr txBox="1"/>
          <p:nvPr/>
        </p:nvSpPr>
        <p:spPr>
          <a:xfrm>
            <a:off x="6448945" y="494095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07D000F-E571-7AC3-8817-D234EFD96161}"/>
              </a:ext>
            </a:extLst>
          </p:cNvPr>
          <p:cNvSpPr txBox="1"/>
          <p:nvPr/>
        </p:nvSpPr>
        <p:spPr>
          <a:xfrm>
            <a:off x="8077931" y="4957004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61A9FFF-19D0-4CCC-D99C-0B9C0B259383}"/>
              </a:ext>
            </a:extLst>
          </p:cNvPr>
          <p:cNvSpPr txBox="1"/>
          <p:nvPr/>
        </p:nvSpPr>
        <p:spPr>
          <a:xfrm>
            <a:off x="9698538" y="494095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4</cp:revision>
  <cp:lastPrinted>2022-08-19T10:09:10Z</cp:lastPrinted>
  <dcterms:created xsi:type="dcterms:W3CDTF">2022-08-15T09:38:17Z</dcterms:created>
  <dcterms:modified xsi:type="dcterms:W3CDTF">2022-08-19T10:16:25Z</dcterms:modified>
</cp:coreProperties>
</file>