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31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" y="-64936"/>
            <a:ext cx="2374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D3E8DA-7196-9F28-315A-9ECE8AAB3AA1}"/>
              </a:ext>
            </a:extLst>
          </p:cNvPr>
          <p:cNvSpPr txBox="1"/>
          <p:nvPr/>
        </p:nvSpPr>
        <p:spPr>
          <a:xfrm>
            <a:off x="12354" y="930876"/>
            <a:ext cx="2361879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E81674-44F8-8D35-6313-AB5996382916}"/>
              </a:ext>
            </a:extLst>
          </p:cNvPr>
          <p:cNvSpPr txBox="1"/>
          <p:nvPr/>
        </p:nvSpPr>
        <p:spPr>
          <a:xfrm>
            <a:off x="13092" y="2916196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E31A40-BFEB-2001-77E9-1EE292F77D3A}"/>
              </a:ext>
            </a:extLst>
          </p:cNvPr>
          <p:cNvSpPr txBox="1"/>
          <p:nvPr/>
        </p:nvSpPr>
        <p:spPr>
          <a:xfrm>
            <a:off x="13092" y="1923536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3213E6-7E98-2BD4-FE4B-A070A96E9FCA}"/>
              </a:ext>
            </a:extLst>
          </p:cNvPr>
          <p:cNvSpPr txBox="1"/>
          <p:nvPr/>
        </p:nvSpPr>
        <p:spPr>
          <a:xfrm>
            <a:off x="13092" y="3912008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814022-4753-1FD0-7211-E76520498867}"/>
              </a:ext>
            </a:extLst>
          </p:cNvPr>
          <p:cNvSpPr txBox="1"/>
          <p:nvPr/>
        </p:nvSpPr>
        <p:spPr>
          <a:xfrm>
            <a:off x="25447" y="4907820"/>
            <a:ext cx="2374232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5B18AF-51F6-20AB-43AF-785DF3968AC3}"/>
              </a:ext>
            </a:extLst>
          </p:cNvPr>
          <p:cNvSpPr txBox="1"/>
          <p:nvPr/>
        </p:nvSpPr>
        <p:spPr>
          <a:xfrm>
            <a:off x="2161996" y="-61784"/>
            <a:ext cx="2361879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C4B67F-E5CF-CABA-CB9B-93DC171B1CAD}"/>
              </a:ext>
            </a:extLst>
          </p:cNvPr>
          <p:cNvSpPr txBox="1"/>
          <p:nvPr/>
        </p:nvSpPr>
        <p:spPr>
          <a:xfrm>
            <a:off x="2162734" y="1923536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E72D86-8807-067B-5831-43D10A67B933}"/>
              </a:ext>
            </a:extLst>
          </p:cNvPr>
          <p:cNvSpPr txBox="1"/>
          <p:nvPr/>
        </p:nvSpPr>
        <p:spPr>
          <a:xfrm>
            <a:off x="2162734" y="930876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363435-0393-17A2-E87F-622ED7FEE877}"/>
              </a:ext>
            </a:extLst>
          </p:cNvPr>
          <p:cNvSpPr txBox="1"/>
          <p:nvPr/>
        </p:nvSpPr>
        <p:spPr>
          <a:xfrm>
            <a:off x="2162734" y="2919348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B9122D-7EB8-5896-F9C9-C4EE56437053}"/>
              </a:ext>
            </a:extLst>
          </p:cNvPr>
          <p:cNvSpPr txBox="1"/>
          <p:nvPr/>
        </p:nvSpPr>
        <p:spPr>
          <a:xfrm>
            <a:off x="2175089" y="3915160"/>
            <a:ext cx="2374232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546AD7-BBA1-DCDD-A23F-4A2AFF73D500}"/>
              </a:ext>
            </a:extLst>
          </p:cNvPr>
          <p:cNvSpPr txBox="1"/>
          <p:nvPr/>
        </p:nvSpPr>
        <p:spPr>
          <a:xfrm>
            <a:off x="2187444" y="4901516"/>
            <a:ext cx="2374232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E62173-E547-190F-F927-01200C8A4C52}"/>
              </a:ext>
            </a:extLst>
          </p:cNvPr>
          <p:cNvSpPr txBox="1"/>
          <p:nvPr/>
        </p:nvSpPr>
        <p:spPr>
          <a:xfrm>
            <a:off x="4324731" y="-64936"/>
            <a:ext cx="2374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1607A9-BDF9-AC14-B799-44ECADB00A7C}"/>
              </a:ext>
            </a:extLst>
          </p:cNvPr>
          <p:cNvSpPr txBox="1"/>
          <p:nvPr/>
        </p:nvSpPr>
        <p:spPr>
          <a:xfrm>
            <a:off x="4337084" y="930876"/>
            <a:ext cx="2361879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9FDFFA-7498-773C-229B-D65CAFC022BF}"/>
              </a:ext>
            </a:extLst>
          </p:cNvPr>
          <p:cNvSpPr txBox="1"/>
          <p:nvPr/>
        </p:nvSpPr>
        <p:spPr>
          <a:xfrm>
            <a:off x="4337822" y="2916196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B7460B-9E35-C27D-07AB-FA441F5A76CD}"/>
              </a:ext>
            </a:extLst>
          </p:cNvPr>
          <p:cNvSpPr txBox="1"/>
          <p:nvPr/>
        </p:nvSpPr>
        <p:spPr>
          <a:xfrm>
            <a:off x="4337822" y="1923536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2AA133-2FED-44F4-932A-5D4F90759A15}"/>
              </a:ext>
            </a:extLst>
          </p:cNvPr>
          <p:cNvSpPr txBox="1"/>
          <p:nvPr/>
        </p:nvSpPr>
        <p:spPr>
          <a:xfrm>
            <a:off x="4337822" y="3912008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C410A6-9CFF-FB51-AA06-2B64D454398E}"/>
              </a:ext>
            </a:extLst>
          </p:cNvPr>
          <p:cNvSpPr txBox="1"/>
          <p:nvPr/>
        </p:nvSpPr>
        <p:spPr>
          <a:xfrm>
            <a:off x="4350177" y="4907820"/>
            <a:ext cx="2374232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7BEA15-6F6D-8F7C-EFB2-6CD19FC7DC8A}"/>
              </a:ext>
            </a:extLst>
          </p:cNvPr>
          <p:cNvSpPr txBox="1"/>
          <p:nvPr/>
        </p:nvSpPr>
        <p:spPr>
          <a:xfrm>
            <a:off x="6486726" y="-61784"/>
            <a:ext cx="2361879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8C0286-AD1E-57A2-5FDC-F4FE684CBB4E}"/>
              </a:ext>
            </a:extLst>
          </p:cNvPr>
          <p:cNvSpPr txBox="1"/>
          <p:nvPr/>
        </p:nvSpPr>
        <p:spPr>
          <a:xfrm>
            <a:off x="6487464" y="1923536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660C1D-F992-9A3C-86B4-80A99E5D2FDF}"/>
              </a:ext>
            </a:extLst>
          </p:cNvPr>
          <p:cNvSpPr txBox="1"/>
          <p:nvPr/>
        </p:nvSpPr>
        <p:spPr>
          <a:xfrm>
            <a:off x="6487464" y="930876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9F2A7F-DE74-7FC5-18AC-32F1AF567D38}"/>
              </a:ext>
            </a:extLst>
          </p:cNvPr>
          <p:cNvSpPr txBox="1"/>
          <p:nvPr/>
        </p:nvSpPr>
        <p:spPr>
          <a:xfrm>
            <a:off x="6487464" y="2919348"/>
            <a:ext cx="2361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8550A1-ED3F-94BB-A8CD-18E2DE3AD477}"/>
              </a:ext>
            </a:extLst>
          </p:cNvPr>
          <p:cNvSpPr txBox="1"/>
          <p:nvPr/>
        </p:nvSpPr>
        <p:spPr>
          <a:xfrm>
            <a:off x="6499819" y="3915160"/>
            <a:ext cx="2374232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BCCD3A-B729-6A34-09C4-AFFB7A4A9001}"/>
              </a:ext>
            </a:extLst>
          </p:cNvPr>
          <p:cNvSpPr txBox="1"/>
          <p:nvPr/>
        </p:nvSpPr>
        <p:spPr>
          <a:xfrm>
            <a:off x="6512174" y="4901516"/>
            <a:ext cx="2374232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3</cp:revision>
  <cp:lastPrinted>2022-08-15T09:47:00Z</cp:lastPrinted>
  <dcterms:created xsi:type="dcterms:W3CDTF">2022-08-15T09:38:17Z</dcterms:created>
  <dcterms:modified xsi:type="dcterms:W3CDTF">2022-08-19T10:05:59Z</dcterms:modified>
</cp:coreProperties>
</file>