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331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CA0F-CA9E-3866-3351-2BC81F3CA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598CE-454E-C472-FFEB-B9384C2B4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4DB26-A06E-E811-8848-81042A04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19/08/2022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41AA2-5BD7-ACA4-410D-FE81118D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F0ADE-40E4-55F6-2C5E-F4B28D5F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468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D9B0-0503-709D-F987-77AA2B05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08B15-DB8A-2DB0-281D-217166DD4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4CFE3-67A6-4383-0503-5D28D21A6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19/08/2022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A0DA2-7BA8-2A1D-0612-94535FC3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B1CFA-E44F-BF08-445E-916D062B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1285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F1987C-6F56-C534-B2A9-DA9B60D54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A7F72-758F-4048-368F-1DA019C18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18054-572D-6820-7E47-F7797169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19/08/2022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F9E74-CAEB-57B2-453B-9F8E92BF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92309-9AF5-8359-2146-8AA9728E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04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DE983-2B63-746F-3ABE-CCF7D3CAD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7E990-3090-4018-2914-1C661BB9E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64D57-B10B-19C3-1CD6-1301DC8D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19/08/2022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F9989-F4B6-79DC-7D56-1686BEF5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42862-5C6E-A1A0-44A4-338C53F9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788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7F300-013F-AE2F-8DBA-803768D59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052E4-8C3F-47F4-9368-3D50C4635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767A9-438C-DD87-417F-7A376F80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19/08/2022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D383A-44C8-419A-E64A-19396F3AD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F8AF-B2FF-CD53-B9D3-E11C8DF1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2791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A68B-7F05-93B3-F20F-7E2858DB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6282B-05B6-F253-5D78-730D03473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CAA70-6EAE-8523-A40A-8265E4126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BB970-CBB8-235E-7CE1-4EC5B2953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19/08/2022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37CE0-54AF-B846-5002-46878129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BE8EF-CDAB-A611-7623-C0723887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58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245B5-82FA-0283-AF69-58F45ADE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CD54A-F306-7842-D0EC-941C0BD44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C54E2-BD4A-914C-4334-837D7146F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CBF137-92B9-C35C-62E9-43CFA0B55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DD8BB5-5A3E-3795-E94A-C9A5A17A9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863AD0-C43D-DB64-B96B-39DFC508E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19/08/2022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2A8E0-B119-67F5-59F7-978F01BA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1E789-E148-E107-3FC1-A707A919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5273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86D2-DE2A-DD1A-2CAD-6BAE0F2CD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64730C-B8C0-DC13-638F-53E9F8B08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19/08/2022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7EB54-57CC-E397-7531-E90CA342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5BCBD-84A3-7F31-0FD6-D78C9312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9634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7CBC2-1820-7C48-9D5B-E79113A0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19/08/2022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4230F7-564A-732D-E807-1FB149A4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5B1BE-6BE9-B718-8C0E-876714F6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718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20AA-7186-68C2-0D68-2B90CA254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7916A-38B1-D3DE-B0B4-A08891BD7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0213E-D59D-F292-58C4-A2346B517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7B41F-D043-BC8C-56F5-95BA1E4A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19/08/2022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752D8-C096-1C6C-B148-20E30BAC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6369A-D4DE-BF95-DEC2-DEEB3632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3989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7606-1228-78AC-E4FC-0E4C742C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B61C6-28C5-DF8E-3616-CE0FF9BF9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3CECC-1AC6-887B-ED45-DD0B239F4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6DA3E-741A-6588-4960-59F044952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19/08/2022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B4A4D-3C0B-1FF1-BC9F-6A9CAB35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9AE8F-B5A6-B8F1-5FA8-0F67FD83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064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E6A2D-1665-603F-DF26-2CECC1277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C4CC5-886B-E14B-3AFB-DEAA897A4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BEFE6-C4AC-7F96-0B69-3904D42A8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BDA4-0CAC-44B9-8BD1-2F76BFCA3293}" type="datetimeFigureOut">
              <a:rPr lang="en-NL" smtClean="0"/>
              <a:t>19/08/2022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EC4CB-B681-4A6D-B53D-E4685D677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6E324-E1C8-31A5-9B59-5218C3284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161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1" y="-64936"/>
            <a:ext cx="2374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0000"/>
                </a:highlight>
                <a:latin typeface="Tw Cen MT" panose="020B0602020104020603" pitchFamily="34" charset="0"/>
              </a:rPr>
              <a:t>doen</a:t>
            </a:r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?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D3E8DA-7196-9F28-315A-9ECE8AAB3AA1}"/>
              </a:ext>
            </a:extLst>
          </p:cNvPr>
          <p:cNvSpPr txBox="1"/>
          <p:nvPr/>
        </p:nvSpPr>
        <p:spPr>
          <a:xfrm>
            <a:off x="12354" y="930876"/>
            <a:ext cx="2361879" cy="1197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0000"/>
                </a:highlight>
                <a:latin typeface="Tw Cen MT" panose="020B0602020104020603" pitchFamily="34" charset="0"/>
              </a:rPr>
              <a:t>doen</a:t>
            </a:r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?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E81674-44F8-8D35-6313-AB5996382916}"/>
              </a:ext>
            </a:extLst>
          </p:cNvPr>
          <p:cNvSpPr txBox="1"/>
          <p:nvPr/>
        </p:nvSpPr>
        <p:spPr>
          <a:xfrm>
            <a:off x="13092" y="2916196"/>
            <a:ext cx="23611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0000"/>
                </a:highlight>
                <a:latin typeface="Tw Cen MT" panose="020B0602020104020603" pitchFamily="34" charset="0"/>
              </a:rPr>
              <a:t>doen</a:t>
            </a:r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?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0E31A40-BFEB-2001-77E9-1EE292F77D3A}"/>
              </a:ext>
            </a:extLst>
          </p:cNvPr>
          <p:cNvSpPr txBox="1"/>
          <p:nvPr/>
        </p:nvSpPr>
        <p:spPr>
          <a:xfrm>
            <a:off x="13092" y="1923536"/>
            <a:ext cx="23611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0000"/>
                </a:highlight>
                <a:latin typeface="Tw Cen MT" panose="020B0602020104020603" pitchFamily="34" charset="0"/>
              </a:rPr>
              <a:t>doen</a:t>
            </a:r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?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C3213E6-7E98-2BD4-FE4B-A070A96E9FCA}"/>
              </a:ext>
            </a:extLst>
          </p:cNvPr>
          <p:cNvSpPr txBox="1"/>
          <p:nvPr/>
        </p:nvSpPr>
        <p:spPr>
          <a:xfrm>
            <a:off x="13092" y="3912008"/>
            <a:ext cx="23611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0000"/>
                </a:highlight>
                <a:latin typeface="Tw Cen MT" panose="020B0602020104020603" pitchFamily="34" charset="0"/>
              </a:rPr>
              <a:t>doen</a:t>
            </a:r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?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D814022-4753-1FD0-7211-E76520498867}"/>
              </a:ext>
            </a:extLst>
          </p:cNvPr>
          <p:cNvSpPr txBox="1"/>
          <p:nvPr/>
        </p:nvSpPr>
        <p:spPr>
          <a:xfrm>
            <a:off x="25447" y="4907820"/>
            <a:ext cx="2374232" cy="1197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0000"/>
                </a:highlight>
                <a:latin typeface="Tw Cen MT" panose="020B0602020104020603" pitchFamily="34" charset="0"/>
              </a:rPr>
              <a:t>doen</a:t>
            </a:r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?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5B18AF-51F6-20AB-43AF-785DF3968AC3}"/>
              </a:ext>
            </a:extLst>
          </p:cNvPr>
          <p:cNvSpPr txBox="1"/>
          <p:nvPr/>
        </p:nvSpPr>
        <p:spPr>
          <a:xfrm>
            <a:off x="2161996" y="-61784"/>
            <a:ext cx="2361879" cy="1197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0000"/>
                </a:highlight>
                <a:latin typeface="Tw Cen MT" panose="020B0602020104020603" pitchFamily="34" charset="0"/>
              </a:rPr>
              <a:t>doen</a:t>
            </a:r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?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C4B67F-E5CF-CABA-CB9B-93DC171B1CAD}"/>
              </a:ext>
            </a:extLst>
          </p:cNvPr>
          <p:cNvSpPr txBox="1"/>
          <p:nvPr/>
        </p:nvSpPr>
        <p:spPr>
          <a:xfrm>
            <a:off x="2162734" y="1923536"/>
            <a:ext cx="23611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0000"/>
                </a:highlight>
                <a:latin typeface="Tw Cen MT" panose="020B0602020104020603" pitchFamily="34" charset="0"/>
              </a:rPr>
              <a:t>doen</a:t>
            </a:r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?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E72D86-8807-067B-5831-43D10A67B933}"/>
              </a:ext>
            </a:extLst>
          </p:cNvPr>
          <p:cNvSpPr txBox="1"/>
          <p:nvPr/>
        </p:nvSpPr>
        <p:spPr>
          <a:xfrm>
            <a:off x="2162734" y="930876"/>
            <a:ext cx="23611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0000"/>
                </a:highlight>
                <a:latin typeface="Tw Cen MT" panose="020B0602020104020603" pitchFamily="34" charset="0"/>
              </a:rPr>
              <a:t>doen</a:t>
            </a:r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?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363435-0393-17A2-E87F-622ED7FEE877}"/>
              </a:ext>
            </a:extLst>
          </p:cNvPr>
          <p:cNvSpPr txBox="1"/>
          <p:nvPr/>
        </p:nvSpPr>
        <p:spPr>
          <a:xfrm>
            <a:off x="2162734" y="2919348"/>
            <a:ext cx="23611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0000"/>
                </a:highlight>
                <a:latin typeface="Tw Cen MT" panose="020B0602020104020603" pitchFamily="34" charset="0"/>
              </a:rPr>
              <a:t>doen</a:t>
            </a:r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?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B9122D-7EB8-5896-F9C9-C4EE56437053}"/>
              </a:ext>
            </a:extLst>
          </p:cNvPr>
          <p:cNvSpPr txBox="1"/>
          <p:nvPr/>
        </p:nvSpPr>
        <p:spPr>
          <a:xfrm>
            <a:off x="2175089" y="3915160"/>
            <a:ext cx="2374232" cy="1197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0000"/>
                </a:highlight>
                <a:latin typeface="Tw Cen MT" panose="020B0602020104020603" pitchFamily="34" charset="0"/>
              </a:rPr>
              <a:t>doen</a:t>
            </a:r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?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546AD7-BBA1-DCDD-A23F-4A2AFF73D500}"/>
              </a:ext>
            </a:extLst>
          </p:cNvPr>
          <p:cNvSpPr txBox="1"/>
          <p:nvPr/>
        </p:nvSpPr>
        <p:spPr>
          <a:xfrm>
            <a:off x="2187444" y="4901516"/>
            <a:ext cx="2374232" cy="1197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0000"/>
                </a:highlight>
                <a:latin typeface="Tw Cen MT" panose="020B0602020104020603" pitchFamily="34" charset="0"/>
              </a:rPr>
              <a:t>doen</a:t>
            </a:r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?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E62173-E547-190F-F927-01200C8A4C52}"/>
              </a:ext>
            </a:extLst>
          </p:cNvPr>
          <p:cNvSpPr txBox="1"/>
          <p:nvPr/>
        </p:nvSpPr>
        <p:spPr>
          <a:xfrm>
            <a:off x="4324731" y="-64936"/>
            <a:ext cx="2374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0000"/>
                </a:highlight>
                <a:latin typeface="Tw Cen MT" panose="020B0602020104020603" pitchFamily="34" charset="0"/>
              </a:rPr>
              <a:t>doen</a:t>
            </a:r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?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1607A9-BDF9-AC14-B799-44ECADB00A7C}"/>
              </a:ext>
            </a:extLst>
          </p:cNvPr>
          <p:cNvSpPr txBox="1"/>
          <p:nvPr/>
        </p:nvSpPr>
        <p:spPr>
          <a:xfrm>
            <a:off x="4337084" y="930876"/>
            <a:ext cx="2361879" cy="1197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0000"/>
                </a:highlight>
                <a:latin typeface="Tw Cen MT" panose="020B0602020104020603" pitchFamily="34" charset="0"/>
              </a:rPr>
              <a:t>doen</a:t>
            </a:r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?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09FDFFA-7498-773C-229B-D65CAFC022BF}"/>
              </a:ext>
            </a:extLst>
          </p:cNvPr>
          <p:cNvSpPr txBox="1"/>
          <p:nvPr/>
        </p:nvSpPr>
        <p:spPr>
          <a:xfrm>
            <a:off x="4337822" y="2916196"/>
            <a:ext cx="23611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0000"/>
                </a:highlight>
                <a:latin typeface="Tw Cen MT" panose="020B0602020104020603" pitchFamily="34" charset="0"/>
              </a:rPr>
              <a:t>doen</a:t>
            </a:r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?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B7460B-9E35-C27D-07AB-FA441F5A76CD}"/>
              </a:ext>
            </a:extLst>
          </p:cNvPr>
          <p:cNvSpPr txBox="1"/>
          <p:nvPr/>
        </p:nvSpPr>
        <p:spPr>
          <a:xfrm>
            <a:off x="4337822" y="1923536"/>
            <a:ext cx="23611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0000"/>
                </a:highlight>
                <a:latin typeface="Tw Cen MT" panose="020B0602020104020603" pitchFamily="34" charset="0"/>
              </a:rPr>
              <a:t>doen</a:t>
            </a:r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?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A2AA133-2FED-44F4-932A-5D4F90759A15}"/>
              </a:ext>
            </a:extLst>
          </p:cNvPr>
          <p:cNvSpPr txBox="1"/>
          <p:nvPr/>
        </p:nvSpPr>
        <p:spPr>
          <a:xfrm>
            <a:off x="4337822" y="3912008"/>
            <a:ext cx="23611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0000"/>
                </a:highlight>
                <a:latin typeface="Tw Cen MT" panose="020B0602020104020603" pitchFamily="34" charset="0"/>
              </a:rPr>
              <a:t>doen</a:t>
            </a:r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?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C410A6-9CFF-FB51-AA06-2B64D454398E}"/>
              </a:ext>
            </a:extLst>
          </p:cNvPr>
          <p:cNvSpPr txBox="1"/>
          <p:nvPr/>
        </p:nvSpPr>
        <p:spPr>
          <a:xfrm>
            <a:off x="4350177" y="4907820"/>
            <a:ext cx="2374232" cy="1197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0000"/>
                </a:highlight>
                <a:latin typeface="Tw Cen MT" panose="020B0602020104020603" pitchFamily="34" charset="0"/>
              </a:rPr>
              <a:t>doen</a:t>
            </a:r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?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B7BEA15-6F6D-8F7C-EFB2-6CD19FC7DC8A}"/>
              </a:ext>
            </a:extLst>
          </p:cNvPr>
          <p:cNvSpPr txBox="1"/>
          <p:nvPr/>
        </p:nvSpPr>
        <p:spPr>
          <a:xfrm>
            <a:off x="6486726" y="-61784"/>
            <a:ext cx="2361879" cy="1197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0000"/>
                </a:highlight>
                <a:latin typeface="Tw Cen MT" panose="020B0602020104020603" pitchFamily="34" charset="0"/>
              </a:rPr>
              <a:t>doen</a:t>
            </a:r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?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38C0286-AD1E-57A2-5FDC-F4FE684CBB4E}"/>
              </a:ext>
            </a:extLst>
          </p:cNvPr>
          <p:cNvSpPr txBox="1"/>
          <p:nvPr/>
        </p:nvSpPr>
        <p:spPr>
          <a:xfrm>
            <a:off x="6487464" y="1923536"/>
            <a:ext cx="23611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0000"/>
                </a:highlight>
                <a:latin typeface="Tw Cen MT" panose="020B0602020104020603" pitchFamily="34" charset="0"/>
              </a:rPr>
              <a:t>doen</a:t>
            </a:r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?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F660C1D-F992-9A3C-86B4-80A99E5D2FDF}"/>
              </a:ext>
            </a:extLst>
          </p:cNvPr>
          <p:cNvSpPr txBox="1"/>
          <p:nvPr/>
        </p:nvSpPr>
        <p:spPr>
          <a:xfrm>
            <a:off x="6487464" y="930876"/>
            <a:ext cx="23611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0000"/>
                </a:highlight>
                <a:latin typeface="Tw Cen MT" panose="020B0602020104020603" pitchFamily="34" charset="0"/>
              </a:rPr>
              <a:t>doen</a:t>
            </a:r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?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89F2A7F-DE74-7FC5-18AC-32F1AF567D38}"/>
              </a:ext>
            </a:extLst>
          </p:cNvPr>
          <p:cNvSpPr txBox="1"/>
          <p:nvPr/>
        </p:nvSpPr>
        <p:spPr>
          <a:xfrm>
            <a:off x="6487464" y="2919348"/>
            <a:ext cx="23611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0000"/>
                </a:highlight>
                <a:latin typeface="Tw Cen MT" panose="020B0602020104020603" pitchFamily="34" charset="0"/>
              </a:rPr>
              <a:t>doen</a:t>
            </a:r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?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C8550A1-ED3F-94BB-A8CD-18E2DE3AD477}"/>
              </a:ext>
            </a:extLst>
          </p:cNvPr>
          <p:cNvSpPr txBox="1"/>
          <p:nvPr/>
        </p:nvSpPr>
        <p:spPr>
          <a:xfrm>
            <a:off x="6499819" y="3915160"/>
            <a:ext cx="2374232" cy="1197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0000"/>
                </a:highlight>
                <a:latin typeface="Tw Cen MT" panose="020B0602020104020603" pitchFamily="34" charset="0"/>
              </a:rPr>
              <a:t>doen</a:t>
            </a:r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?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3BCCD3A-B729-6A34-09C4-AFFB7A4A9001}"/>
              </a:ext>
            </a:extLst>
          </p:cNvPr>
          <p:cNvSpPr txBox="1"/>
          <p:nvPr/>
        </p:nvSpPr>
        <p:spPr>
          <a:xfrm>
            <a:off x="6512174" y="4901516"/>
            <a:ext cx="2374232" cy="1197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0000"/>
                </a:highlight>
                <a:latin typeface="Tw Cen MT" panose="020B0602020104020603" pitchFamily="34" charset="0"/>
              </a:rPr>
              <a:t>doen</a:t>
            </a:r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?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06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3</cp:revision>
  <cp:lastPrinted>2022-08-15T09:47:00Z</cp:lastPrinted>
  <dcterms:created xsi:type="dcterms:W3CDTF">2022-08-15T09:38:17Z</dcterms:created>
  <dcterms:modified xsi:type="dcterms:W3CDTF">2022-08-19T10:05:59Z</dcterms:modified>
</cp:coreProperties>
</file>