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15/08/2022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w Cen MT" panose="020B0602020104020603" pitchFamily="34" charset="0"/>
              </a:rPr>
              <a:t>oe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oe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4C894E-C4A9-D29A-075A-44F546A9A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126" y="2263549"/>
            <a:ext cx="5659437" cy="302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2</cp:revision>
  <dcterms:created xsi:type="dcterms:W3CDTF">2022-08-15T11:56:44Z</dcterms:created>
  <dcterms:modified xsi:type="dcterms:W3CDTF">2022-08-15T12:23:14Z</dcterms:modified>
</cp:coreProperties>
</file>