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15/08/2022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46308B-5070-8498-4ABD-C759156B5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339" y="2306265"/>
            <a:ext cx="6143397" cy="31023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7521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w Cen MT" panose="020B0602020104020603" pitchFamily="34" charset="0"/>
              </a:rPr>
              <a:t>aa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12650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/aa/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1</cp:revision>
  <dcterms:created xsi:type="dcterms:W3CDTF">2022-08-15T11:56:44Z</dcterms:created>
  <dcterms:modified xsi:type="dcterms:W3CDTF">2022-08-15T12:19:01Z</dcterms:modified>
</cp:coreProperties>
</file>