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E81BB-8E89-E6C7-28D5-F4394610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658F4-45B2-36E6-BE23-58D336A25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2634-516F-E10E-34A8-53C39D03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2AF87-139F-043C-B168-86D8CB5E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E1EF6-3CB0-680F-4825-07B8BA5A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510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7E9C6-BA87-E730-45D4-C1FD75C8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161F9-6869-9C58-E999-081078223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D3986-CA86-08F4-3C47-CBAC7369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F3A7E-85B1-6924-B3C8-78C5ACE4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E2620-2CEF-C2D6-BF99-9159826C0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420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2E985-136E-4685-373A-342DB40B0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97A39-E1CE-58C8-3CD6-C361535C4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26048-36E6-34CD-5392-2265BB6D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0EFF-6EE3-86D0-EFD4-54635D04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3890-85CA-52C2-EC6B-97D9DA41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6367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5F55F-6C9B-9086-2A82-96027C7F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9CA2A-2E0D-3675-39C4-9DE9E22C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7A32B-C74D-20D0-3E3F-255B0563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7E86B-A128-E6CD-8F52-B1D5CACD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27D9D-FF4F-D0E0-708C-DE448933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750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918C-8C84-93CA-D72F-6F1360D6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657EF-1F09-0CCD-9FF6-3AD85896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E71D-5072-596E-CF20-95798E39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30D8E-4421-C1C1-4EAE-D511FD1F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612A-D3E3-8DE7-85A5-D4B33D4B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888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A256-D9D7-050D-F61F-C32A697C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0098A-3F9C-F939-7D86-4C7F9C3FE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9C6A5-C29A-308E-4C85-9D1B7D87C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F3C8C-97AD-ACA6-D0FE-2C9AEA71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B006E-4E27-8B78-DE34-3BA879D2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342CC-AB04-CF34-23BC-B4F95B6E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7092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2C80-99D9-A076-C37E-919C8385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32149-12FF-6502-CEAD-7908E0C8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F1961-D3C2-A23D-0BF3-F6F424CC5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492E6-5234-8B6B-BBFE-CECD636F9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33B4C-25BE-0265-4AE0-4E4813772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7BBF0-CAD2-F6A9-7961-B6136DA4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8C0A8-C500-3646-4B31-1AC1D9F6B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23283-1CAF-613B-690D-F9535754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7629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53B8-AEFD-9AFE-6984-E7312ECE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828B9B-4564-A639-FD18-1E2728901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715CA-0F31-23B6-0C46-77298AEE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71CCD-0379-FBE5-6AE7-75DECD15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0649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BDDE4-87F1-0FB2-A08D-EA23FB345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BF39B-0C33-A52D-1527-4CF13D2F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DA991-40E7-683B-7867-90BCC10D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281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9B0F-E918-D3F6-48CF-4DCF80AC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06513-D311-2279-55E4-48C1CF506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7FDC0-3F49-8388-2FA7-94C459D9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2C053-6CA3-1265-1249-D115C2D3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5E66F-90FF-3E32-4711-51E55CD9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C63D8-DF0A-526E-5AF5-CFDDD152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5344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42EBB-A612-E935-A835-6CD23FDC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55C8F-9F6B-09FB-E913-8018BE742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F0F5D-BF08-5DC8-96CE-EDECF71C2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02D38-EF35-FFBF-5649-1995067C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94293-F389-97A0-55E3-54126F5D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F47FC-8307-680D-E264-51CC87D1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2191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1F5E6-C3F1-EB53-036A-28011CB8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28919-D7FD-40B1-5899-017DF14A9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54CC-52E1-1F9F-8E69-247DCDB6E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519A-127B-4BAC-B5B8-35520C4C9C07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FE3EA-02DF-9FE7-2450-0C2171BB7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7C17-98C5-0BBA-F698-2386A5969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8EBF2-0E2B-4831-A5E0-0B8E59EF057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89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ortgezet onderwijs | Gezonde School">
            <a:extLst>
              <a:ext uri="{FF2B5EF4-FFF2-40B4-BE49-F238E27FC236}">
                <a16:creationId xmlns:a16="http://schemas.microsoft.com/office/drawing/2014/main" id="{E60DF6AC-E301-8D00-0FE9-716B15720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5434" cy="322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nge Leraar Vrouw In Klas En Multiculturele Kinderen Groep ...">
            <a:extLst>
              <a:ext uri="{FF2B5EF4-FFF2-40B4-BE49-F238E27FC236}">
                <a16:creationId xmlns:a16="http://schemas.microsoft.com/office/drawing/2014/main" id="{BEEDCA8D-2E98-F2C1-BD34-D57F00739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429000"/>
            <a:ext cx="4396903" cy="345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inter | Kleuteridee">
            <a:extLst>
              <a:ext uri="{FF2B5EF4-FFF2-40B4-BE49-F238E27FC236}">
                <a16:creationId xmlns:a16="http://schemas.microsoft.com/office/drawing/2014/main" id="{905D4CEC-A494-9FCB-C83E-B33391976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231" y="0"/>
            <a:ext cx="4580680" cy="323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antinestoel Fleur">
            <a:extLst>
              <a:ext uri="{FF2B5EF4-FFF2-40B4-BE49-F238E27FC236}">
                <a16:creationId xmlns:a16="http://schemas.microsoft.com/office/drawing/2014/main" id="{DAC6EB89-5223-6F2E-2A3E-94BD6E9A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854" y="3619288"/>
            <a:ext cx="2931271" cy="293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85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 in de klas. Gratis afbeeldingen om te printen - afb 30219.">
            <a:extLst>
              <a:ext uri="{FF2B5EF4-FFF2-40B4-BE49-F238E27FC236}">
                <a16:creationId xmlns:a16="http://schemas.microsoft.com/office/drawing/2014/main" id="{DF9FD3D3-B8C0-9F94-5D07-88ADAEF3E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94" y="107004"/>
            <a:ext cx="2433704" cy="343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4F597E-614B-0022-E348-D120CC670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54" y="3961397"/>
            <a:ext cx="2185583" cy="2289130"/>
          </a:xfrm>
          <a:prstGeom prst="rect">
            <a:avLst/>
          </a:prstGeom>
        </p:spPr>
      </p:pic>
      <p:pic>
        <p:nvPicPr>
          <p:cNvPr id="2056" name="Picture 8" descr="Open door cartoon">
            <a:extLst>
              <a:ext uri="{FF2B5EF4-FFF2-40B4-BE49-F238E27FC236}">
                <a16:creationId xmlns:a16="http://schemas.microsoft.com/office/drawing/2014/main" id="{BE20C926-4922-E037-0B99-D2619E91C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70" y="369255"/>
            <a:ext cx="2910191" cy="291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fbeeldingsresultaat voor cartoon raam">
            <a:extLst>
              <a:ext uri="{FF2B5EF4-FFF2-40B4-BE49-F238E27FC236}">
                <a16:creationId xmlns:a16="http://schemas.microsoft.com/office/drawing/2014/main" id="{D9907BE6-BFE5-5238-0EDD-6733CCDA6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70" y="3862416"/>
            <a:ext cx="3190673" cy="238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0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1</cp:revision>
  <dcterms:created xsi:type="dcterms:W3CDTF">2022-08-21T09:10:36Z</dcterms:created>
  <dcterms:modified xsi:type="dcterms:W3CDTF">2022-08-21T09:26:09Z</dcterms:modified>
</cp:coreProperties>
</file>