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1" y="3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E81BB-8E89-E6C7-28D5-F4394610EA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5658F4-45B2-36E6-BE23-58D336A250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362634-516F-E10E-34A8-53C39D030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519A-127B-4BAC-B5B8-35520C4C9C07}" type="datetimeFigureOut">
              <a:rPr lang="en-NL" smtClean="0"/>
              <a:t>21/08/2022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2AF87-139F-043C-B168-86D8CB5EF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CE1EF6-3CB0-680F-4825-07B8BA5A5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8EBF2-0E2B-4831-A5E0-0B8E59EF0579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35108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7E9C6-BA87-E730-45D4-C1FD75C80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6161F9-6869-9C58-E999-081078223B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FD3986-CA86-08F4-3C47-CBAC7369A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519A-127B-4BAC-B5B8-35520C4C9C07}" type="datetimeFigureOut">
              <a:rPr lang="en-NL" smtClean="0"/>
              <a:t>21/08/2022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AF3A7E-85B1-6924-B3C8-78C5ACE44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CE2620-2CEF-C2D6-BF99-9159826C0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8EBF2-0E2B-4831-A5E0-0B8E59EF0579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44201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02E985-136E-4685-373A-342DB40B08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397A39-E1CE-58C8-3CD6-C361535C42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726048-36E6-34CD-5392-2265BB6D5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519A-127B-4BAC-B5B8-35520C4C9C07}" type="datetimeFigureOut">
              <a:rPr lang="en-NL" smtClean="0"/>
              <a:t>21/08/2022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F50EFF-6EE3-86D0-EFD4-54635D046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663890-85CA-52C2-EC6B-97D9DA417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8EBF2-0E2B-4831-A5E0-0B8E59EF0579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63678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5F55F-6C9B-9086-2A82-96027C7F6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A9CA2A-2E0D-3675-39C4-9DE9E22CD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A7A32B-C74D-20D0-3E3F-255B0563A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519A-127B-4BAC-B5B8-35520C4C9C07}" type="datetimeFigureOut">
              <a:rPr lang="en-NL" smtClean="0"/>
              <a:t>21/08/2022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97E86B-A128-E6CD-8F52-B1D5CACDF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027D9D-FF4F-D0E0-708C-DE4489334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8EBF2-0E2B-4831-A5E0-0B8E59EF0579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387505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E918C-8C84-93CA-D72F-6F1360D67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9657EF-1F09-0CCD-9FF6-3AD858963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4E71D-5072-596E-CF20-95798E39D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519A-127B-4BAC-B5B8-35520C4C9C07}" type="datetimeFigureOut">
              <a:rPr lang="en-NL" smtClean="0"/>
              <a:t>21/08/2022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F30D8E-4421-C1C1-4EAE-D511FD1FC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8612A-D3E3-8DE7-85A5-D4B33D4B9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8EBF2-0E2B-4831-A5E0-0B8E59EF0579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668886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7A256-D9D7-050D-F61F-C32A697CF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0098A-3F9C-F939-7D86-4C7F9C3FE1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09C6A5-C29A-308E-4C85-9D1B7D87CE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9F3C8C-97AD-ACA6-D0FE-2C9AEA71B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519A-127B-4BAC-B5B8-35520C4C9C07}" type="datetimeFigureOut">
              <a:rPr lang="en-NL" smtClean="0"/>
              <a:t>21/08/2022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EB006E-4E27-8B78-DE34-3BA879D2C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9342CC-AB04-CF34-23BC-B4F95B6E2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8EBF2-0E2B-4831-A5E0-0B8E59EF0579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70926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32C80-99D9-A076-C37E-919C83851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E32149-12FF-6502-CEAD-7908E0C89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CF1961-D3C2-A23D-0BF3-F6F424CC5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B492E6-5234-8B6B-BBFE-CECD636F9A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D33B4C-25BE-0265-4AE0-4E4813772B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37BBF0-CAD2-F6A9-7961-B6136DA4C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519A-127B-4BAC-B5B8-35520C4C9C07}" type="datetimeFigureOut">
              <a:rPr lang="en-NL" smtClean="0"/>
              <a:t>21/08/2022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78C0A8-C500-3646-4B31-1AC1D9F6B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723283-1CAF-613B-690D-F95357545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8EBF2-0E2B-4831-A5E0-0B8E59EF0579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76296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953B8-AEFD-9AFE-6984-E7312ECE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828B9B-4564-A639-FD18-1E2728901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519A-127B-4BAC-B5B8-35520C4C9C07}" type="datetimeFigureOut">
              <a:rPr lang="en-NL" smtClean="0"/>
              <a:t>21/08/2022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A715CA-0F31-23B6-0C46-77298AEED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C71CCD-0379-FBE5-6AE7-75DECD15B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8EBF2-0E2B-4831-A5E0-0B8E59EF0579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06493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5BDDE4-87F1-0FB2-A08D-EA23FB345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519A-127B-4BAC-B5B8-35520C4C9C07}" type="datetimeFigureOut">
              <a:rPr lang="en-NL" smtClean="0"/>
              <a:t>21/08/2022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4BF39B-0C33-A52D-1527-4CF13D2F1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CDA991-40E7-683B-7867-90BCC10D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8EBF2-0E2B-4831-A5E0-0B8E59EF0579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02819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99B0F-E918-D3F6-48CF-4DCF80ACA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06513-D311-2279-55E4-48C1CF506D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67FDC0-3F49-8388-2FA7-94C459D99E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72C053-6CA3-1265-1249-D115C2D3F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519A-127B-4BAC-B5B8-35520C4C9C07}" type="datetimeFigureOut">
              <a:rPr lang="en-NL" smtClean="0"/>
              <a:t>21/08/2022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D5E66F-90FF-3E32-4711-51E55CD9D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AC63D8-DF0A-526E-5AF5-CFDDD1524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8EBF2-0E2B-4831-A5E0-0B8E59EF0579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53445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42EBB-A612-E935-A835-6CD23FDCA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255C8F-9F6B-09FB-E913-8018BE742E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CF0F5D-BF08-5DC8-96CE-EDECF71C2B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02D38-EF35-FFBF-5649-1995067C1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519A-127B-4BAC-B5B8-35520C4C9C07}" type="datetimeFigureOut">
              <a:rPr lang="en-NL" smtClean="0"/>
              <a:t>21/08/2022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394293-F389-97A0-55E3-54126F5DE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7F47FC-8307-680D-E264-51CC87D10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8EBF2-0E2B-4831-A5E0-0B8E59EF0579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2191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F1F5E6-C3F1-EB53-036A-28011CB8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928919-D7FD-40B1-5899-017DF14A9F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F354CC-52E1-1F9F-8E69-247DCDB6EF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F519A-127B-4BAC-B5B8-35520C4C9C07}" type="datetimeFigureOut">
              <a:rPr lang="en-NL" smtClean="0"/>
              <a:t>21/08/2022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9FE3EA-02DF-9FE7-2450-0C2171BB73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7C17-98C5-0BBA-F698-2386A59691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8EBF2-0E2B-4831-A5E0-0B8E59EF0579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8895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oortgezet onderwijs | Gezonde School">
            <a:extLst>
              <a:ext uri="{FF2B5EF4-FFF2-40B4-BE49-F238E27FC236}">
                <a16:creationId xmlns:a16="http://schemas.microsoft.com/office/drawing/2014/main" id="{E60DF6AC-E301-8D00-0FE9-716B157200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85434" cy="3229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Jonge Leraar Vrouw In Klas En Multiculturele Kinderen Groep ...">
            <a:extLst>
              <a:ext uri="{FF2B5EF4-FFF2-40B4-BE49-F238E27FC236}">
                <a16:creationId xmlns:a16="http://schemas.microsoft.com/office/drawing/2014/main" id="{BEEDCA8D-2E98-F2C1-BD34-D57F007394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3429000"/>
            <a:ext cx="4396903" cy="3453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Winter | Kleuteridee">
            <a:extLst>
              <a:ext uri="{FF2B5EF4-FFF2-40B4-BE49-F238E27FC236}">
                <a16:creationId xmlns:a16="http://schemas.microsoft.com/office/drawing/2014/main" id="{905D4CEC-A494-9FCB-C83E-B333919769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2231" y="0"/>
            <a:ext cx="4580680" cy="3238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Kantinestoel Fleur">
            <a:extLst>
              <a:ext uri="{FF2B5EF4-FFF2-40B4-BE49-F238E27FC236}">
                <a16:creationId xmlns:a16="http://schemas.microsoft.com/office/drawing/2014/main" id="{DAC6EB89-5223-6F2E-2A3E-94BD6E9AD1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5854" y="3619288"/>
            <a:ext cx="2931271" cy="2931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5859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fbeelding in de klas. Gratis afbeeldingen om te printen - afb 30219.">
            <a:extLst>
              <a:ext uri="{FF2B5EF4-FFF2-40B4-BE49-F238E27FC236}">
                <a16:creationId xmlns:a16="http://schemas.microsoft.com/office/drawing/2014/main" id="{DF9FD3D3-B8C0-9F94-5D07-88ADAEF3EB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594" y="107004"/>
            <a:ext cx="2433704" cy="3434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A4F597E-614B-0022-E348-D120CC6706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654" y="3961397"/>
            <a:ext cx="2185583" cy="2289130"/>
          </a:xfrm>
          <a:prstGeom prst="rect">
            <a:avLst/>
          </a:prstGeom>
        </p:spPr>
      </p:pic>
      <p:pic>
        <p:nvPicPr>
          <p:cNvPr id="2056" name="Picture 8" descr="Open door cartoon">
            <a:extLst>
              <a:ext uri="{FF2B5EF4-FFF2-40B4-BE49-F238E27FC236}">
                <a16:creationId xmlns:a16="http://schemas.microsoft.com/office/drawing/2014/main" id="{BE20C926-4922-E037-0B99-D2619E91CF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970" y="369255"/>
            <a:ext cx="2910191" cy="2910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Afbeeldingsresultaat voor cartoon raam">
            <a:extLst>
              <a:ext uri="{FF2B5EF4-FFF2-40B4-BE49-F238E27FC236}">
                <a16:creationId xmlns:a16="http://schemas.microsoft.com/office/drawing/2014/main" id="{D9907BE6-BFE5-5238-0EDD-6733CCDA68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970" y="3862416"/>
            <a:ext cx="3190673" cy="2388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7603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1</cp:revision>
  <dcterms:created xsi:type="dcterms:W3CDTF">2022-08-21T09:10:36Z</dcterms:created>
  <dcterms:modified xsi:type="dcterms:W3CDTF">2022-08-21T09:26:09Z</dcterms:modified>
</cp:coreProperties>
</file>