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69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21/08/2022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63488" y="0"/>
            <a:ext cx="4620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kinderen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2C2ACD1-EC5B-D76C-8589-E2AB1CD14F23}"/>
              </a:ext>
            </a:extLst>
          </p:cNvPr>
          <p:cNvSpPr txBox="1"/>
          <p:nvPr/>
        </p:nvSpPr>
        <p:spPr>
          <a:xfrm>
            <a:off x="63489" y="1168245"/>
            <a:ext cx="2342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juf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31ED0D9-8BA4-C223-4E85-3FDCB17BE036}"/>
              </a:ext>
            </a:extLst>
          </p:cNvPr>
          <p:cNvSpPr txBox="1"/>
          <p:nvPr/>
        </p:nvSpPr>
        <p:spPr>
          <a:xfrm>
            <a:off x="63487" y="2336490"/>
            <a:ext cx="43400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meester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87B416A-E9D2-D8D3-6330-48A013261EBE}"/>
              </a:ext>
            </a:extLst>
          </p:cNvPr>
          <p:cNvSpPr txBox="1"/>
          <p:nvPr/>
        </p:nvSpPr>
        <p:spPr>
          <a:xfrm>
            <a:off x="63487" y="3420979"/>
            <a:ext cx="866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FA1E70F-3C13-8CAE-C8D1-19D831D9EB05}"/>
              </a:ext>
            </a:extLst>
          </p:cNvPr>
          <p:cNvSpPr txBox="1"/>
          <p:nvPr/>
        </p:nvSpPr>
        <p:spPr>
          <a:xfrm>
            <a:off x="889996" y="3444485"/>
            <a:ext cx="8669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1AEFCD-83A4-12EF-4F7A-1D4A2606A8E9}"/>
              </a:ext>
            </a:extLst>
          </p:cNvPr>
          <p:cNvSpPr txBox="1"/>
          <p:nvPr/>
        </p:nvSpPr>
        <p:spPr>
          <a:xfrm>
            <a:off x="1716504" y="3435999"/>
            <a:ext cx="1098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CBC10E-7482-F05C-EF3D-C1AC0AAE2D21}"/>
              </a:ext>
            </a:extLst>
          </p:cNvPr>
          <p:cNvSpPr txBox="1"/>
          <p:nvPr/>
        </p:nvSpPr>
        <p:spPr>
          <a:xfrm>
            <a:off x="2734496" y="3440567"/>
            <a:ext cx="1098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959008-EDA5-496B-2166-B5987E6955C6}"/>
              </a:ext>
            </a:extLst>
          </p:cNvPr>
          <p:cNvSpPr txBox="1"/>
          <p:nvPr/>
        </p:nvSpPr>
        <p:spPr>
          <a:xfrm>
            <a:off x="3728422" y="3441737"/>
            <a:ext cx="381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het </a:t>
            </a:r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meisje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DFD864-2D4F-164E-7B5F-FE2776081F8F}"/>
              </a:ext>
            </a:extLst>
          </p:cNvPr>
          <p:cNvSpPr txBox="1"/>
          <p:nvPr/>
        </p:nvSpPr>
        <p:spPr>
          <a:xfrm>
            <a:off x="7482615" y="3442907"/>
            <a:ext cx="4051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jongen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9B4ED-8CF1-050D-14B4-FCC744DD9E5B}"/>
              </a:ext>
            </a:extLst>
          </p:cNvPr>
          <p:cNvSpPr txBox="1"/>
          <p:nvPr/>
        </p:nvSpPr>
        <p:spPr>
          <a:xfrm>
            <a:off x="63487" y="4543994"/>
            <a:ext cx="3241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het kind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8</cp:revision>
  <cp:lastPrinted>2022-08-19T09:56:37Z</cp:lastPrinted>
  <dcterms:created xsi:type="dcterms:W3CDTF">2022-08-15T09:38:17Z</dcterms:created>
  <dcterms:modified xsi:type="dcterms:W3CDTF">2022-08-21T09:07:31Z</dcterms:modified>
</cp:coreProperties>
</file>