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7102475" cy="9388475"/>
  <p:defaultTextStyle>
    <a:defPPr>
      <a:defRPr lang="en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95" d="100"/>
          <a:sy n="95" d="100"/>
        </p:scale>
        <p:origin x="269" y="9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BCCA0F-CA9E-3866-3351-2BC81F3CA1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BD598CE-454E-C472-FFEB-B9384C2B424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44DB26-A06E-E811-8848-81042A04F3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ABDA4-0CAC-44B9-8BD1-2F76BFCA3293}" type="datetimeFigureOut">
              <a:rPr lang="en-NL" smtClean="0"/>
              <a:t>21/08/2022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441AA2-5BD7-ACA4-410D-FE81118D0E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CF0ADE-40E4-55F6-2C5E-F4B28D5FD9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D365F-CA3E-4633-8CEE-913D5EC28D76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546888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F1D9B0-0503-709D-F987-77AA2B0585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CD08B15-DB8A-2DB0-281D-217166DD435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74CFE3-67A6-4383-0503-5D28D21A68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ABDA4-0CAC-44B9-8BD1-2F76BFCA3293}" type="datetimeFigureOut">
              <a:rPr lang="en-NL" smtClean="0"/>
              <a:t>21/08/2022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BA0DA2-7BA8-2A1D-0612-94535FC325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8B1CFA-E44F-BF08-445E-916D062B3B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D365F-CA3E-4633-8CEE-913D5EC28D76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3128563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8F1987C-6F56-C534-B2A9-DA9B60D54FB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CEA7F72-758F-4048-368F-1DA019C18ED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8F18054-572D-6820-7E47-F779716961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ABDA4-0CAC-44B9-8BD1-2F76BFCA3293}" type="datetimeFigureOut">
              <a:rPr lang="en-NL" smtClean="0"/>
              <a:t>21/08/2022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4F9E74-CAEB-57B2-453B-9F8E92BFFD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892309-9AF5-8359-2146-8AA9728E1B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D365F-CA3E-4633-8CEE-913D5EC28D76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3004395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0DE983-2B63-746F-3ABE-CCF7D3CAD2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77E990-3090-4018-2914-1C661BB9EA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C64D57-B10B-19C3-1CD6-1301DC8D12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ABDA4-0CAC-44B9-8BD1-2F76BFCA3293}" type="datetimeFigureOut">
              <a:rPr lang="en-NL" smtClean="0"/>
              <a:t>21/08/2022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FF9989-F4B6-79DC-7D56-1686BEF537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442862-5C6E-A1A0-44A4-338C53F94C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D365F-CA3E-4633-8CEE-913D5EC28D76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9478887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A7F300-013F-AE2F-8DBA-803768D593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6C052E4-8C3F-47F4-9368-3D50C4635A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5767A9-438C-DD87-417F-7A376F801D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ABDA4-0CAC-44B9-8BD1-2F76BFCA3293}" type="datetimeFigureOut">
              <a:rPr lang="en-NL" smtClean="0"/>
              <a:t>21/08/2022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0D383A-44C8-419A-E64A-19396F3ADD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26F8AF-B2FF-CD53-B9D3-E11C8DF1EB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D365F-CA3E-4633-8CEE-913D5EC28D76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2279142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9BA68B-7F05-93B3-F20F-7E2858DBF1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26282B-05B6-F253-5D78-730D03473C1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83CAA70-6EAE-8523-A40A-8265E4126B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73BB970-CBB8-235E-7CE1-4EC5B29538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ABDA4-0CAC-44B9-8BD1-2F76BFCA3293}" type="datetimeFigureOut">
              <a:rPr lang="en-NL" smtClean="0"/>
              <a:t>21/08/2022</a:t>
            </a:fld>
            <a:endParaRPr lang="en-N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7637CE0-54AF-B846-5002-4687812936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D9BE8EF-CDAB-A611-7623-C07238878F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D365F-CA3E-4633-8CEE-913D5EC28D76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41958934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E245B5-82FA-0283-AF69-58F45ADEA6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18CD54A-F306-7842-D0EC-941C0BD448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29C54E2-BD4A-914C-4334-837D7146F35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5CBF137-92B9-C35C-62E9-43CFA0B55A0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9DD8BB5-5A3E-3795-E94A-C9A5A17A9E1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F863AD0-C43D-DB64-B96B-39DFC508E8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ABDA4-0CAC-44B9-8BD1-2F76BFCA3293}" type="datetimeFigureOut">
              <a:rPr lang="en-NL" smtClean="0"/>
              <a:t>21/08/2022</a:t>
            </a:fld>
            <a:endParaRPr lang="en-NL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462A8E0-B119-67F5-59F7-978F01BA32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4C1E789-E148-E107-3FC1-A707A919D6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D365F-CA3E-4633-8CEE-913D5EC28D76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4527347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A086D2-DE2A-DD1A-2CAD-6BAE0F2CDF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B64730C-B8C0-DC13-638F-53E9F8B083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ABDA4-0CAC-44B9-8BD1-2F76BFCA3293}" type="datetimeFigureOut">
              <a:rPr lang="en-NL" smtClean="0"/>
              <a:t>21/08/2022</a:t>
            </a:fld>
            <a:endParaRPr lang="en-NL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987EB54-57CC-E397-7531-E90CA34271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D65BCBD-84A3-7F31-0FD6-D78C93122D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D365F-CA3E-4633-8CEE-913D5EC28D76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6963400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997CBC2-1820-7C48-9D5B-E79113A00D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ABDA4-0CAC-44B9-8BD1-2F76BFCA3293}" type="datetimeFigureOut">
              <a:rPr lang="en-NL" smtClean="0"/>
              <a:t>21/08/2022</a:t>
            </a:fld>
            <a:endParaRPr lang="en-NL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F4230F7-564A-732D-E807-1FB149A477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7B5B1BE-6BE9-B718-8C0E-876714F65F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D365F-CA3E-4633-8CEE-913D5EC28D76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0718572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AD20AA-7186-68C2-0D68-2B90CA254E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E7916A-38B1-D3DE-B0B4-A08891BD78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370213E-D59D-F292-58C4-A2346B517E6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A27B41F-D043-BC8C-56F5-95BA1E4AB7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ABDA4-0CAC-44B9-8BD1-2F76BFCA3293}" type="datetimeFigureOut">
              <a:rPr lang="en-NL" smtClean="0"/>
              <a:t>21/08/2022</a:t>
            </a:fld>
            <a:endParaRPr lang="en-N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45752D8-C096-1C6C-B148-20E30BAC51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A36369A-D4DE-BF95-DEC2-DEEB3632D5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D365F-CA3E-4633-8CEE-913D5EC28D76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2398988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527606-1228-78AC-E4FC-0E4C742CA4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16B61C6-28C5-DF8E-3616-CE0FF9BF95F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NL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E93CECC-1AC6-887B-ED45-DD0B239F49D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1D6DA3E-741A-6588-4960-59F0449523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ABDA4-0CAC-44B9-8BD1-2F76BFCA3293}" type="datetimeFigureOut">
              <a:rPr lang="en-NL" smtClean="0"/>
              <a:t>21/08/2022</a:t>
            </a:fld>
            <a:endParaRPr lang="en-N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85B4A4D-3C0B-1FF1-BC9F-6A9CAB35B6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949AE8F-B5A6-B8F1-5FA8-0F67FD837A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D365F-CA3E-4633-8CEE-913D5EC28D76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4064673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E7E6A2D-1665-603F-DF26-2CECC12777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13C4CC5-886B-E14B-3AFB-DEAA897A40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ABEFE6-C4AC-7F96-0B69-3904D42A8FF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FABDA4-0CAC-44B9-8BD1-2F76BFCA3293}" type="datetimeFigureOut">
              <a:rPr lang="en-NL" smtClean="0"/>
              <a:t>21/08/2022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0EC4CB-B681-4A6D-B53D-E4685D67738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E6E324-E1C8-31A5-9B59-5218C3284DF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2D365F-CA3E-4633-8CEE-913D5EC28D76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27416181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DAABC679-C9AF-A2A0-7AE6-8B5F4BF3EE84}"/>
              </a:ext>
            </a:extLst>
          </p:cNvPr>
          <p:cNvSpPr txBox="1"/>
          <p:nvPr/>
        </p:nvSpPr>
        <p:spPr>
          <a:xfrm>
            <a:off x="63488" y="0"/>
            <a:ext cx="462080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>
                <a:highlight>
                  <a:srgbClr val="FFFF00"/>
                </a:highlight>
                <a:latin typeface="Tw Cen MT" panose="020B0602020104020603" pitchFamily="34" charset="0"/>
              </a:rPr>
              <a:t>de </a:t>
            </a:r>
            <a:r>
              <a:rPr lang="en-US" sz="7200" dirty="0" err="1">
                <a:highlight>
                  <a:srgbClr val="FFFF00"/>
                </a:highlight>
                <a:latin typeface="Tw Cen MT" panose="020B0602020104020603" pitchFamily="34" charset="0"/>
              </a:rPr>
              <a:t>kinderen</a:t>
            </a:r>
            <a:r>
              <a:rPr lang="en-US" sz="7200" dirty="0">
                <a:highlight>
                  <a:srgbClr val="FFFF00"/>
                </a:highlight>
                <a:latin typeface="Tw Cen MT" panose="020B0602020104020603" pitchFamily="34" charset="0"/>
              </a:rPr>
              <a:t> </a:t>
            </a:r>
            <a:endParaRPr lang="en-NL" sz="7200" dirty="0">
              <a:highlight>
                <a:srgbClr val="FFFF00"/>
              </a:highlight>
              <a:latin typeface="Tw Cen MT" panose="020B0602020104020603" pitchFamily="34" charset="0"/>
            </a:endParaRP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72C2ACD1-EC5B-D76C-8589-E2AB1CD14F23}"/>
              </a:ext>
            </a:extLst>
          </p:cNvPr>
          <p:cNvSpPr txBox="1"/>
          <p:nvPr/>
        </p:nvSpPr>
        <p:spPr>
          <a:xfrm>
            <a:off x="63489" y="1168245"/>
            <a:ext cx="234282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>
                <a:highlight>
                  <a:srgbClr val="FFFF00"/>
                </a:highlight>
                <a:latin typeface="Tw Cen MT" panose="020B0602020104020603" pitchFamily="34" charset="0"/>
              </a:rPr>
              <a:t>de </a:t>
            </a:r>
            <a:r>
              <a:rPr lang="en-US" sz="7200" dirty="0" err="1">
                <a:highlight>
                  <a:srgbClr val="FFFF00"/>
                </a:highlight>
                <a:latin typeface="Tw Cen MT" panose="020B0602020104020603" pitchFamily="34" charset="0"/>
              </a:rPr>
              <a:t>juf</a:t>
            </a:r>
            <a:r>
              <a:rPr lang="en-US" sz="7200" dirty="0">
                <a:highlight>
                  <a:srgbClr val="FFFF00"/>
                </a:highlight>
                <a:latin typeface="Tw Cen MT" panose="020B0602020104020603" pitchFamily="34" charset="0"/>
              </a:rPr>
              <a:t> </a:t>
            </a:r>
            <a:endParaRPr lang="en-NL" sz="7200" dirty="0">
              <a:highlight>
                <a:srgbClr val="FFFF00"/>
              </a:highlight>
              <a:latin typeface="Tw Cen MT" panose="020B0602020104020603" pitchFamily="34" charset="0"/>
            </a:endParaRP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031ED0D9-8BA4-C223-4E85-3FDCB17BE036}"/>
              </a:ext>
            </a:extLst>
          </p:cNvPr>
          <p:cNvSpPr txBox="1"/>
          <p:nvPr/>
        </p:nvSpPr>
        <p:spPr>
          <a:xfrm>
            <a:off x="63487" y="2336490"/>
            <a:ext cx="434007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>
                <a:highlight>
                  <a:srgbClr val="FFFF00"/>
                </a:highlight>
                <a:latin typeface="Tw Cen MT" panose="020B0602020104020603" pitchFamily="34" charset="0"/>
              </a:rPr>
              <a:t>de </a:t>
            </a:r>
            <a:r>
              <a:rPr lang="en-US" sz="7200" dirty="0" err="1">
                <a:highlight>
                  <a:srgbClr val="FFFF00"/>
                </a:highlight>
                <a:latin typeface="Tw Cen MT" panose="020B0602020104020603" pitchFamily="34" charset="0"/>
              </a:rPr>
              <a:t>meester</a:t>
            </a:r>
            <a:r>
              <a:rPr lang="en-US" sz="7200" dirty="0">
                <a:highlight>
                  <a:srgbClr val="FFFF00"/>
                </a:highlight>
                <a:latin typeface="Tw Cen MT" panose="020B0602020104020603" pitchFamily="34" charset="0"/>
              </a:rPr>
              <a:t> </a:t>
            </a:r>
            <a:endParaRPr lang="en-NL" sz="7200" dirty="0">
              <a:highlight>
                <a:srgbClr val="FFFF00"/>
              </a:highlight>
              <a:latin typeface="Tw Cen MT" panose="020B0602020104020603" pitchFamily="34" charset="0"/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787B416A-E9D2-D8D3-6330-48A013261EBE}"/>
              </a:ext>
            </a:extLst>
          </p:cNvPr>
          <p:cNvSpPr txBox="1"/>
          <p:nvPr/>
        </p:nvSpPr>
        <p:spPr>
          <a:xfrm>
            <a:off x="63487" y="3420979"/>
            <a:ext cx="86695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 err="1">
                <a:highlight>
                  <a:srgbClr val="FFFF00"/>
                </a:highlight>
                <a:latin typeface="Tw Cen MT" panose="020B0602020104020603" pitchFamily="34" charset="0"/>
              </a:rPr>
              <a:t>ik</a:t>
            </a:r>
            <a:r>
              <a:rPr lang="en-US" sz="7200" dirty="0">
                <a:highlight>
                  <a:srgbClr val="FFFF00"/>
                </a:highlight>
                <a:latin typeface="Tw Cen MT" panose="020B0602020104020603" pitchFamily="34" charset="0"/>
              </a:rPr>
              <a:t> </a:t>
            </a:r>
            <a:endParaRPr lang="en-NL" sz="7200" dirty="0">
              <a:highlight>
                <a:srgbClr val="FFFF00"/>
              </a:highlight>
              <a:latin typeface="Tw Cen MT" panose="020B0602020104020603" pitchFamily="34" charset="0"/>
            </a:endParaRP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4FA1E70F-3C13-8CAE-C8D1-19D831D9EB05}"/>
              </a:ext>
            </a:extLst>
          </p:cNvPr>
          <p:cNvSpPr txBox="1"/>
          <p:nvPr/>
        </p:nvSpPr>
        <p:spPr>
          <a:xfrm>
            <a:off x="889996" y="3444485"/>
            <a:ext cx="86695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 err="1">
                <a:highlight>
                  <a:srgbClr val="FFFF00"/>
                </a:highlight>
                <a:latin typeface="Tw Cen MT" panose="020B0602020104020603" pitchFamily="34" charset="0"/>
              </a:rPr>
              <a:t>jij</a:t>
            </a:r>
            <a:r>
              <a:rPr lang="en-US" sz="7200" dirty="0">
                <a:highlight>
                  <a:srgbClr val="FFFF00"/>
                </a:highlight>
                <a:latin typeface="Tw Cen MT" panose="020B0602020104020603" pitchFamily="34" charset="0"/>
              </a:rPr>
              <a:t> </a:t>
            </a:r>
            <a:endParaRPr lang="en-NL" sz="7200" dirty="0">
              <a:highlight>
                <a:srgbClr val="FFFF00"/>
              </a:highlight>
              <a:latin typeface="Tw Cen MT" panose="020B0602020104020603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F1AEFCD-83A4-12EF-4F7A-1D4A2606A8E9}"/>
              </a:ext>
            </a:extLst>
          </p:cNvPr>
          <p:cNvSpPr txBox="1"/>
          <p:nvPr/>
        </p:nvSpPr>
        <p:spPr>
          <a:xfrm>
            <a:off x="1716504" y="3435999"/>
            <a:ext cx="109888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 err="1">
                <a:highlight>
                  <a:srgbClr val="FFFF00"/>
                </a:highlight>
                <a:latin typeface="Tw Cen MT" panose="020B0602020104020603" pitchFamily="34" charset="0"/>
              </a:rPr>
              <a:t>hij</a:t>
            </a:r>
            <a:r>
              <a:rPr lang="en-US" sz="7200" dirty="0">
                <a:highlight>
                  <a:srgbClr val="FFFF00"/>
                </a:highlight>
                <a:latin typeface="Tw Cen MT" panose="020B0602020104020603" pitchFamily="34" charset="0"/>
              </a:rPr>
              <a:t> </a:t>
            </a:r>
            <a:endParaRPr lang="en-NL" sz="7200" dirty="0">
              <a:highlight>
                <a:srgbClr val="FFFF00"/>
              </a:highlight>
              <a:latin typeface="Tw Cen MT" panose="020B0602020104020603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3CBC10E-7482-F05C-EF3D-C1AC0AAE2D21}"/>
              </a:ext>
            </a:extLst>
          </p:cNvPr>
          <p:cNvSpPr txBox="1"/>
          <p:nvPr/>
        </p:nvSpPr>
        <p:spPr>
          <a:xfrm>
            <a:off x="2734496" y="3440567"/>
            <a:ext cx="109888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 err="1">
                <a:highlight>
                  <a:srgbClr val="FFFF00"/>
                </a:highlight>
                <a:latin typeface="Tw Cen MT" panose="020B0602020104020603" pitchFamily="34" charset="0"/>
              </a:rPr>
              <a:t>zij</a:t>
            </a:r>
            <a:r>
              <a:rPr lang="en-US" sz="7200" dirty="0">
                <a:highlight>
                  <a:srgbClr val="FFFF00"/>
                </a:highlight>
                <a:latin typeface="Tw Cen MT" panose="020B0602020104020603" pitchFamily="34" charset="0"/>
              </a:rPr>
              <a:t> </a:t>
            </a:r>
            <a:endParaRPr lang="en-NL" sz="7200" dirty="0">
              <a:highlight>
                <a:srgbClr val="FFFF00"/>
              </a:highlight>
              <a:latin typeface="Tw Cen MT" panose="020B0602020104020603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F959008-EDA5-496B-2166-B5987E6955C6}"/>
              </a:ext>
            </a:extLst>
          </p:cNvPr>
          <p:cNvSpPr txBox="1"/>
          <p:nvPr/>
        </p:nvSpPr>
        <p:spPr>
          <a:xfrm>
            <a:off x="3728422" y="3441737"/>
            <a:ext cx="381938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>
                <a:highlight>
                  <a:srgbClr val="FFFF00"/>
                </a:highlight>
                <a:latin typeface="Tw Cen MT" panose="020B0602020104020603" pitchFamily="34" charset="0"/>
              </a:rPr>
              <a:t>het </a:t>
            </a:r>
            <a:r>
              <a:rPr lang="en-US" sz="7200" dirty="0" err="1">
                <a:highlight>
                  <a:srgbClr val="FFFF00"/>
                </a:highlight>
                <a:latin typeface="Tw Cen MT" panose="020B0602020104020603" pitchFamily="34" charset="0"/>
              </a:rPr>
              <a:t>meisje</a:t>
            </a:r>
            <a:r>
              <a:rPr lang="en-US" sz="7200" dirty="0">
                <a:highlight>
                  <a:srgbClr val="FFFF00"/>
                </a:highlight>
                <a:latin typeface="Tw Cen MT" panose="020B0602020104020603" pitchFamily="34" charset="0"/>
              </a:rPr>
              <a:t> </a:t>
            </a:r>
            <a:endParaRPr lang="en-NL" sz="7200" dirty="0">
              <a:highlight>
                <a:srgbClr val="FFFF00"/>
              </a:highlight>
              <a:latin typeface="Tw Cen MT" panose="020B0602020104020603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BDFD864-2D4F-164E-7B5F-FE2776081F8F}"/>
              </a:ext>
            </a:extLst>
          </p:cNvPr>
          <p:cNvSpPr txBox="1"/>
          <p:nvPr/>
        </p:nvSpPr>
        <p:spPr>
          <a:xfrm>
            <a:off x="7482615" y="3442907"/>
            <a:ext cx="405165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>
                <a:highlight>
                  <a:srgbClr val="FFFF00"/>
                </a:highlight>
                <a:latin typeface="Tw Cen MT" panose="020B0602020104020603" pitchFamily="34" charset="0"/>
              </a:rPr>
              <a:t>de </a:t>
            </a:r>
            <a:r>
              <a:rPr lang="en-US" sz="7200" dirty="0" err="1">
                <a:highlight>
                  <a:srgbClr val="FFFF00"/>
                </a:highlight>
                <a:latin typeface="Tw Cen MT" panose="020B0602020104020603" pitchFamily="34" charset="0"/>
              </a:rPr>
              <a:t>jongen</a:t>
            </a:r>
            <a:r>
              <a:rPr lang="en-US" sz="7200" dirty="0">
                <a:highlight>
                  <a:srgbClr val="FFFF00"/>
                </a:highlight>
                <a:latin typeface="Tw Cen MT" panose="020B0602020104020603" pitchFamily="34" charset="0"/>
              </a:rPr>
              <a:t> </a:t>
            </a:r>
            <a:endParaRPr lang="en-NL" sz="7200" dirty="0">
              <a:highlight>
                <a:srgbClr val="FFFF00"/>
              </a:highlight>
              <a:latin typeface="Tw Cen MT" panose="020B0602020104020603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939B4ED-8CF1-050D-14B4-FCC744DD9E5B}"/>
              </a:ext>
            </a:extLst>
          </p:cNvPr>
          <p:cNvSpPr txBox="1"/>
          <p:nvPr/>
        </p:nvSpPr>
        <p:spPr>
          <a:xfrm>
            <a:off x="63487" y="4543994"/>
            <a:ext cx="324118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>
                <a:highlight>
                  <a:srgbClr val="FFFF00"/>
                </a:highlight>
                <a:latin typeface="Tw Cen MT" panose="020B0602020104020603" pitchFamily="34" charset="0"/>
              </a:rPr>
              <a:t>het kind </a:t>
            </a:r>
            <a:endParaRPr lang="en-NL" sz="7200" dirty="0">
              <a:highlight>
                <a:srgbClr val="FFFF00"/>
              </a:highlight>
              <a:latin typeface="Tw Cen MT" panose="020B06020201040206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35062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16</Words>
  <Application>Microsoft Office PowerPoint</Application>
  <PresentationFormat>Widescreen</PresentationFormat>
  <Paragraphs>10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Tw Cen MT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Hans van den Burg</dc:creator>
  <cp:lastModifiedBy>Hans van den Burg</cp:lastModifiedBy>
  <cp:revision>8</cp:revision>
  <cp:lastPrinted>2022-08-19T09:56:37Z</cp:lastPrinted>
  <dcterms:created xsi:type="dcterms:W3CDTF">2022-08-15T09:38:17Z</dcterms:created>
  <dcterms:modified xsi:type="dcterms:W3CDTF">2022-08-21T09:07:31Z</dcterms:modified>
</cp:coreProperties>
</file>