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1318054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dik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1454486" y="142296"/>
            <a:ext cx="1593514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dun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5</cp:revision>
  <cp:lastPrinted>2022-08-15T09:47:00Z</cp:lastPrinted>
  <dcterms:created xsi:type="dcterms:W3CDTF">2022-08-15T09:38:17Z</dcterms:created>
  <dcterms:modified xsi:type="dcterms:W3CDTF">2022-08-15T10:48:44Z</dcterms:modified>
</cp:coreProperties>
</file>