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6" y="-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19/08/2022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112034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zit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4767648" y="148615"/>
            <a:ext cx="1669199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lees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0" y="1474383"/>
            <a:ext cx="2398758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luister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1297459" y="134534"/>
            <a:ext cx="133865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sta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6573279" y="142296"/>
            <a:ext cx="243891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schrijf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2488600" y="1474383"/>
            <a:ext cx="203397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kleur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2813222" y="134533"/>
            <a:ext cx="181799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loop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9148627" y="117868"/>
            <a:ext cx="222782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teken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14D8C-5E5D-9877-B430-7681D9AF3C2E}"/>
              </a:ext>
            </a:extLst>
          </p:cNvPr>
          <p:cNvSpPr txBox="1"/>
          <p:nvPr/>
        </p:nvSpPr>
        <p:spPr>
          <a:xfrm>
            <a:off x="4694389" y="1474382"/>
            <a:ext cx="325447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luisteren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ACADBB-10A6-E977-C836-1A77CE4BAC1B}"/>
              </a:ext>
            </a:extLst>
          </p:cNvPr>
          <p:cNvSpPr txBox="1"/>
          <p:nvPr/>
        </p:nvSpPr>
        <p:spPr>
          <a:xfrm>
            <a:off x="8076163" y="1448827"/>
            <a:ext cx="274423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gooien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028B6E-34CE-451D-ACE3-35120060FF7F}"/>
              </a:ext>
            </a:extLst>
          </p:cNvPr>
          <p:cNvSpPr txBox="1"/>
          <p:nvPr/>
        </p:nvSpPr>
        <p:spPr>
          <a:xfrm>
            <a:off x="0" y="2780656"/>
            <a:ext cx="291164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optillen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8D3449-E4C2-E13D-7312-1D26C0C1A1D6}"/>
              </a:ext>
            </a:extLst>
          </p:cNvPr>
          <p:cNvSpPr txBox="1"/>
          <p:nvPr/>
        </p:nvSpPr>
        <p:spPr>
          <a:xfrm>
            <a:off x="3066752" y="2753944"/>
            <a:ext cx="309341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vechten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C06CD0-6777-5B24-3343-4AA7B73DA120}"/>
              </a:ext>
            </a:extLst>
          </p:cNvPr>
          <p:cNvSpPr txBox="1"/>
          <p:nvPr/>
        </p:nvSpPr>
        <p:spPr>
          <a:xfrm>
            <a:off x="6315278" y="2743274"/>
            <a:ext cx="2833349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dansen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96B0A0-602D-B2BC-3C36-CF96040561ED}"/>
              </a:ext>
            </a:extLst>
          </p:cNvPr>
          <p:cNvSpPr txBox="1"/>
          <p:nvPr/>
        </p:nvSpPr>
        <p:spPr>
          <a:xfrm>
            <a:off x="9303738" y="2743274"/>
            <a:ext cx="242694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vegen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A04954-036C-7ED5-F611-78D730E38144}"/>
              </a:ext>
            </a:extLst>
          </p:cNvPr>
          <p:cNvSpPr txBox="1"/>
          <p:nvPr/>
        </p:nvSpPr>
        <p:spPr>
          <a:xfrm>
            <a:off x="0" y="4120505"/>
            <a:ext cx="24886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wijzen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14FB70-DCC3-4908-0F13-01A973073187}"/>
              </a:ext>
            </a:extLst>
          </p:cNvPr>
          <p:cNvSpPr txBox="1"/>
          <p:nvPr/>
        </p:nvSpPr>
        <p:spPr>
          <a:xfrm>
            <a:off x="2636109" y="4093793"/>
            <a:ext cx="275967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juichen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9406C6-752B-9F66-18BA-4323FA27E432}"/>
              </a:ext>
            </a:extLst>
          </p:cNvPr>
          <p:cNvSpPr txBox="1"/>
          <p:nvPr/>
        </p:nvSpPr>
        <p:spPr>
          <a:xfrm>
            <a:off x="5543294" y="4115974"/>
            <a:ext cx="300758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feesten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0BAF1C-58A6-586C-8526-B49A1D7A98FD}"/>
              </a:ext>
            </a:extLst>
          </p:cNvPr>
          <p:cNvSpPr txBox="1"/>
          <p:nvPr/>
        </p:nvSpPr>
        <p:spPr>
          <a:xfrm>
            <a:off x="8723100" y="4113029"/>
            <a:ext cx="265335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komen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87117E-AAD1-A868-F0DB-8050EC2518C3}"/>
              </a:ext>
            </a:extLst>
          </p:cNvPr>
          <p:cNvSpPr txBox="1"/>
          <p:nvPr/>
        </p:nvSpPr>
        <p:spPr>
          <a:xfrm>
            <a:off x="0" y="5509055"/>
            <a:ext cx="291164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drinken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0A4B27-D100-B3E4-A5FD-A0ACA5E15A31}"/>
              </a:ext>
            </a:extLst>
          </p:cNvPr>
          <p:cNvSpPr txBox="1"/>
          <p:nvPr/>
        </p:nvSpPr>
        <p:spPr>
          <a:xfrm>
            <a:off x="3051049" y="5523138"/>
            <a:ext cx="265777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praten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9DB21C-E437-0EBD-CADD-2AC3B514A530}"/>
              </a:ext>
            </a:extLst>
          </p:cNvPr>
          <p:cNvSpPr txBox="1"/>
          <p:nvPr/>
        </p:nvSpPr>
        <p:spPr>
          <a:xfrm>
            <a:off x="5893103" y="5488674"/>
            <a:ext cx="300758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werken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C27A69-2B32-5534-0ACB-20734D7F26E7}"/>
              </a:ext>
            </a:extLst>
          </p:cNvPr>
          <p:cNvSpPr txBox="1"/>
          <p:nvPr/>
        </p:nvSpPr>
        <p:spPr>
          <a:xfrm>
            <a:off x="9084966" y="5488674"/>
            <a:ext cx="1871358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heet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6</cp:revision>
  <cp:lastPrinted>2022-08-19T09:48:31Z</cp:lastPrinted>
  <dcterms:created xsi:type="dcterms:W3CDTF">2022-08-15T09:38:17Z</dcterms:created>
  <dcterms:modified xsi:type="dcterms:W3CDTF">2022-08-19T09:49:36Z</dcterms:modified>
</cp:coreProperties>
</file>