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2475" cy="9388475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26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CA0F-CA9E-3866-3351-2BC81F3C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598CE-454E-C472-FFEB-B9384C2B4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DB26-A06E-E811-8848-81042A04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41AA2-5BD7-ACA4-410D-FE81118D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F0ADE-40E4-55F6-2C5E-F4B28D5F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468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D9B0-0503-709D-F987-77AA2B05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08B15-DB8A-2DB0-281D-217166DD4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4CFE3-67A6-4383-0503-5D28D21A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A0DA2-7BA8-2A1D-0612-94535FC3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B1CFA-E44F-BF08-445E-916D062B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1285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1987C-6F56-C534-B2A9-DA9B60D54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A7F72-758F-4048-368F-1DA019C18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18054-572D-6820-7E47-F7797169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F9E74-CAEB-57B2-453B-9F8E92BF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92309-9AF5-8359-2146-8AA9728E1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004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DE983-2B63-746F-3ABE-CCF7D3CA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7E990-3090-4018-2914-1C661BB9E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64D57-B10B-19C3-1CD6-1301DC8D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F9989-F4B6-79DC-7D56-1686BEF5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42862-5C6E-A1A0-44A4-338C53F9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4788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7F300-013F-AE2F-8DBA-803768D5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052E4-8C3F-47F4-9368-3D50C4635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767A9-438C-DD87-417F-7A376F80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D383A-44C8-419A-E64A-19396F3A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F8AF-B2FF-CD53-B9D3-E11C8DF1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2791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A68B-7F05-93B3-F20F-7E2858DB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6282B-05B6-F253-5D78-730D03473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CAA70-6EAE-8523-A40A-8265E4126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BB970-CBB8-235E-7CE1-4EC5B295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37CE0-54AF-B846-5002-46878129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BE8EF-CDAB-A611-7623-C0723887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58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45B5-82FA-0283-AF69-58F45ADE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CD54A-F306-7842-D0EC-941C0BD4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C54E2-BD4A-914C-4334-837D7146F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BF137-92B9-C35C-62E9-43CFA0B55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DD8BB5-5A3E-3795-E94A-C9A5A17A9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63AD0-C43D-DB64-B96B-39DFC508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62A8E0-B119-67F5-59F7-978F01BA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C1E789-E148-E107-3FC1-A707A919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5273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6D2-DE2A-DD1A-2CAD-6BAE0F2C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4730C-B8C0-DC13-638F-53E9F8B08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7EB54-57CC-E397-7531-E90CA342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5BCBD-84A3-7F31-0FD6-D78C9312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9634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7CBC2-1820-7C48-9D5B-E79113A00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230F7-564A-732D-E807-1FB149A4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5B1BE-6BE9-B718-8C0E-876714F6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718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D20AA-7186-68C2-0D68-2B90CA25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7916A-38B1-D3DE-B0B4-A08891BD7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0213E-D59D-F292-58C4-A2346B517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7B41F-D043-BC8C-56F5-95BA1E4A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752D8-C096-1C6C-B148-20E30BAC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6369A-D4DE-BF95-DEC2-DEEB3632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3989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7606-1228-78AC-E4FC-0E4C742CA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61C6-28C5-DF8E-3616-CE0FF9BF9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3CECC-1AC6-887B-ED45-DD0B239F4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DA3E-741A-6588-4960-59F04495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B4A4D-3C0B-1FF1-BC9F-6A9CAB35B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9AE8F-B5A6-B8F1-5FA8-0F67FD83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0646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E6A2D-1665-603F-DF26-2CECC1277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C4CC5-886B-E14B-3AFB-DEAA897A4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BEFE6-C4AC-7F96-0B69-3904D42A8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ABDA4-0CAC-44B9-8BD1-2F76BFCA3293}" type="datetimeFigureOut">
              <a:rPr lang="en-NL" smtClean="0"/>
              <a:t>21/08/2022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EC4CB-B681-4A6D-B53D-E4685D677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6E324-E1C8-31A5-9B59-5218C3284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4161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ABC679-C9AF-A2A0-7AE6-8B5F4BF3EE84}"/>
              </a:ext>
            </a:extLst>
          </p:cNvPr>
          <p:cNvSpPr txBox="1"/>
          <p:nvPr/>
        </p:nvSpPr>
        <p:spPr>
          <a:xfrm>
            <a:off x="0" y="148616"/>
            <a:ext cx="316487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tafel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709CA0-3518-914C-746D-D8E38AFA1C18}"/>
              </a:ext>
            </a:extLst>
          </p:cNvPr>
          <p:cNvSpPr txBox="1"/>
          <p:nvPr/>
        </p:nvSpPr>
        <p:spPr>
          <a:xfrm>
            <a:off x="0" y="1474047"/>
            <a:ext cx="316487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stoel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A36326-80EC-FF58-96A2-094323BBFD72}"/>
              </a:ext>
            </a:extLst>
          </p:cNvPr>
          <p:cNvSpPr txBox="1"/>
          <p:nvPr/>
        </p:nvSpPr>
        <p:spPr>
          <a:xfrm>
            <a:off x="0" y="2746794"/>
            <a:ext cx="239875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juf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B5E268-BCE0-4E77-5BB3-8F2B6DCB79B7}"/>
              </a:ext>
            </a:extLst>
          </p:cNvPr>
          <p:cNvSpPr txBox="1"/>
          <p:nvPr/>
        </p:nvSpPr>
        <p:spPr>
          <a:xfrm>
            <a:off x="0" y="3999807"/>
            <a:ext cx="4672402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meester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876059-D3E1-DFDE-F3D4-E93DD6F68C72}"/>
              </a:ext>
            </a:extLst>
          </p:cNvPr>
          <p:cNvSpPr txBox="1"/>
          <p:nvPr/>
        </p:nvSpPr>
        <p:spPr>
          <a:xfrm>
            <a:off x="0" y="5305504"/>
            <a:ext cx="3477916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boek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9F8A3E-8806-E0EC-6245-A16DEB1772C5}"/>
              </a:ext>
            </a:extLst>
          </p:cNvPr>
          <p:cNvSpPr txBox="1"/>
          <p:nvPr/>
        </p:nvSpPr>
        <p:spPr>
          <a:xfrm>
            <a:off x="3291015" y="167535"/>
            <a:ext cx="295326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verf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1107D8-07F9-246B-FB92-41F8837D8941}"/>
              </a:ext>
            </a:extLst>
          </p:cNvPr>
          <p:cNvSpPr txBox="1"/>
          <p:nvPr/>
        </p:nvSpPr>
        <p:spPr>
          <a:xfrm>
            <a:off x="3271969" y="1467868"/>
            <a:ext cx="316487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pen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C831162-E829-DDBF-AFB2-36B33F37745F}"/>
              </a:ext>
            </a:extLst>
          </p:cNvPr>
          <p:cNvSpPr txBox="1"/>
          <p:nvPr/>
        </p:nvSpPr>
        <p:spPr>
          <a:xfrm>
            <a:off x="2518207" y="2749282"/>
            <a:ext cx="4558096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potlood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C42EFE-1B75-366F-3ABA-6514DBA39386}"/>
              </a:ext>
            </a:extLst>
          </p:cNvPr>
          <p:cNvSpPr txBox="1"/>
          <p:nvPr/>
        </p:nvSpPr>
        <p:spPr>
          <a:xfrm>
            <a:off x="4767648" y="4004263"/>
            <a:ext cx="3503141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kwast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2C7A30-9FBB-5F98-6CEA-DA3C10DAB7AA}"/>
              </a:ext>
            </a:extLst>
          </p:cNvPr>
          <p:cNvSpPr txBox="1"/>
          <p:nvPr/>
        </p:nvSpPr>
        <p:spPr>
          <a:xfrm>
            <a:off x="3573163" y="5313552"/>
            <a:ext cx="2316892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cd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BD0C66-5585-5CA4-397F-FBEE03E84FCC}"/>
              </a:ext>
            </a:extLst>
          </p:cNvPr>
          <p:cNvSpPr txBox="1"/>
          <p:nvPr/>
        </p:nvSpPr>
        <p:spPr>
          <a:xfrm>
            <a:off x="6370417" y="167535"/>
            <a:ext cx="433053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plaatje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33D127-8023-A384-8425-99759D45FDE3}"/>
              </a:ext>
            </a:extLst>
          </p:cNvPr>
          <p:cNvSpPr txBox="1"/>
          <p:nvPr/>
        </p:nvSpPr>
        <p:spPr>
          <a:xfrm>
            <a:off x="6543938" y="1449670"/>
            <a:ext cx="261653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lijm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0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ABC679-C9AF-A2A0-7AE6-8B5F4BF3EE84}"/>
              </a:ext>
            </a:extLst>
          </p:cNvPr>
          <p:cNvSpPr txBox="1"/>
          <p:nvPr/>
        </p:nvSpPr>
        <p:spPr>
          <a:xfrm>
            <a:off x="0" y="148616"/>
            <a:ext cx="383406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school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709CA0-3518-914C-746D-D8E38AFA1C18}"/>
              </a:ext>
            </a:extLst>
          </p:cNvPr>
          <p:cNvSpPr txBox="1"/>
          <p:nvPr/>
        </p:nvSpPr>
        <p:spPr>
          <a:xfrm>
            <a:off x="7186955" y="167534"/>
            <a:ext cx="316487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das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A36326-80EC-FF58-96A2-094323BBFD72}"/>
              </a:ext>
            </a:extLst>
          </p:cNvPr>
          <p:cNvSpPr txBox="1"/>
          <p:nvPr/>
        </p:nvSpPr>
        <p:spPr>
          <a:xfrm>
            <a:off x="-1" y="2746794"/>
            <a:ext cx="324050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deur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9F8A3E-8806-E0EC-6245-A16DEB1772C5}"/>
              </a:ext>
            </a:extLst>
          </p:cNvPr>
          <p:cNvSpPr txBox="1"/>
          <p:nvPr/>
        </p:nvSpPr>
        <p:spPr>
          <a:xfrm>
            <a:off x="3423068" y="2726606"/>
            <a:ext cx="361139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raam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1107D8-07F9-246B-FB92-41F8837D8941}"/>
              </a:ext>
            </a:extLst>
          </p:cNvPr>
          <p:cNvSpPr txBox="1"/>
          <p:nvPr/>
        </p:nvSpPr>
        <p:spPr>
          <a:xfrm>
            <a:off x="0" y="1438455"/>
            <a:ext cx="316487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jas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BD0C66-5585-5CA4-397F-FBEE03E84FCC}"/>
              </a:ext>
            </a:extLst>
          </p:cNvPr>
          <p:cNvSpPr txBox="1"/>
          <p:nvPr/>
        </p:nvSpPr>
        <p:spPr>
          <a:xfrm>
            <a:off x="4027404" y="167535"/>
            <a:ext cx="2942891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klas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33D127-8023-A384-8425-99759D45FDE3}"/>
              </a:ext>
            </a:extLst>
          </p:cNvPr>
          <p:cNvSpPr txBox="1"/>
          <p:nvPr/>
        </p:nvSpPr>
        <p:spPr>
          <a:xfrm>
            <a:off x="3364132" y="1448949"/>
            <a:ext cx="3309383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stoel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63CC33-0A59-6278-6492-4C7F09875ADB}"/>
              </a:ext>
            </a:extLst>
          </p:cNvPr>
          <p:cNvSpPr txBox="1"/>
          <p:nvPr/>
        </p:nvSpPr>
        <p:spPr>
          <a:xfrm>
            <a:off x="6872769" y="1448949"/>
            <a:ext cx="3309383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</a:t>
            </a:r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klok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637BE6-6B0F-FB32-8EA4-631AA3273DED}"/>
              </a:ext>
            </a:extLst>
          </p:cNvPr>
          <p:cNvSpPr txBox="1"/>
          <p:nvPr/>
        </p:nvSpPr>
        <p:spPr>
          <a:xfrm>
            <a:off x="7186955" y="2710012"/>
            <a:ext cx="361139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naam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288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 Cen MT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4</cp:revision>
  <cp:lastPrinted>2022-08-15T09:47:00Z</cp:lastPrinted>
  <dcterms:created xsi:type="dcterms:W3CDTF">2022-08-15T09:38:17Z</dcterms:created>
  <dcterms:modified xsi:type="dcterms:W3CDTF">2022-08-21T09:04:48Z</dcterms:modified>
</cp:coreProperties>
</file>