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21/08/2022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1318054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Tw Cen MT" panose="020B0602020104020603" pitchFamily="34" charset="0"/>
              </a:rPr>
              <a:t>ja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941013" y="140213"/>
            <a:ext cx="146517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latin typeface="Tw Cen MT" panose="020B0602020104020603" pitchFamily="34" charset="0"/>
              </a:rPr>
              <a:t>wel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5EE5E4-67DD-37EB-9B07-1C74D407D5E3}"/>
              </a:ext>
            </a:extLst>
          </p:cNvPr>
          <p:cNvSpPr txBox="1"/>
          <p:nvPr/>
        </p:nvSpPr>
        <p:spPr>
          <a:xfrm>
            <a:off x="3243181" y="142296"/>
            <a:ext cx="566819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Tw Cen MT" panose="020B0602020104020603" pitchFamily="34" charset="0"/>
              </a:rPr>
              <a:t>?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C443C6-C01C-656C-A0E0-5967CD2B5614}"/>
              </a:ext>
            </a:extLst>
          </p:cNvPr>
          <p:cNvSpPr txBox="1"/>
          <p:nvPr/>
        </p:nvSpPr>
        <p:spPr>
          <a:xfrm>
            <a:off x="1454486" y="142296"/>
            <a:ext cx="1593514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Tw Cen MT" panose="020B0602020104020603" pitchFamily="34" charset="0"/>
              </a:rPr>
              <a:t>nee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30ECB1-96EA-23C4-0F2B-4EF804BD45C0}"/>
              </a:ext>
            </a:extLst>
          </p:cNvPr>
          <p:cNvSpPr txBox="1"/>
          <p:nvPr/>
        </p:nvSpPr>
        <p:spPr>
          <a:xfrm>
            <a:off x="5537202" y="160492"/>
            <a:ext cx="1649662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latin typeface="Tw Cen MT" panose="020B0602020104020603" pitchFamily="34" charset="0"/>
              </a:rPr>
              <a:t>niet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B652E0-0DBF-25A0-C223-D77B31A7F1F5}"/>
              </a:ext>
            </a:extLst>
          </p:cNvPr>
          <p:cNvSpPr txBox="1"/>
          <p:nvPr/>
        </p:nvSpPr>
        <p:spPr>
          <a:xfrm>
            <a:off x="0" y="1499455"/>
            <a:ext cx="5107459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latin typeface="Tw Cen MT" panose="020B0602020104020603" pitchFamily="34" charset="0"/>
              </a:rPr>
              <a:t>goeiemorgen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9</cp:revision>
  <cp:lastPrinted>2022-08-15T09:47:00Z</cp:lastPrinted>
  <dcterms:created xsi:type="dcterms:W3CDTF">2022-08-15T09:38:17Z</dcterms:created>
  <dcterms:modified xsi:type="dcterms:W3CDTF">2022-08-21T09:06:42Z</dcterms:modified>
</cp:coreProperties>
</file>